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9" r:id="rId2"/>
    <p:sldId id="261" r:id="rId3"/>
    <p:sldId id="270" r:id="rId4"/>
    <p:sldId id="264" r:id="rId5"/>
    <p:sldId id="266" r:id="rId6"/>
    <p:sldId id="265" r:id="rId7"/>
    <p:sldId id="340" r:id="rId8"/>
    <p:sldId id="341" r:id="rId9"/>
    <p:sldId id="271" r:id="rId10"/>
    <p:sldId id="286" r:id="rId11"/>
    <p:sldId id="338" r:id="rId12"/>
    <p:sldId id="339" r:id="rId13"/>
  </p:sldIdLst>
  <p:sldSz cx="12192000" cy="6858000"/>
  <p:notesSz cx="6858000" cy="9144000"/>
  <p:custDataLst>
    <p:tags r:id="rId15"/>
  </p:custData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90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6BA2E2-DE6C-4E53-9939-3E68DE12777C}" type="datetimeFigureOut">
              <a:rPr lang="fr-FR" smtClean="0"/>
              <a:t>30/01/2021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5C5684-7ECD-4CBB-96CD-E5782918946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93116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5C5684-7ECD-4CBB-96CD-E57829189464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71670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5C5684-7ECD-4CBB-96CD-E57829189464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05815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5C5684-7ECD-4CBB-96CD-E57829189464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91859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5C5684-7ECD-4CBB-96CD-E57829189464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76405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5C5684-7ECD-4CBB-96CD-E57829189464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45278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5C5684-7ECD-4CBB-96CD-E57829189464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95100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5C5684-7ECD-4CBB-96CD-E57829189464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59436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5C5684-7ECD-4CBB-96CD-E57829189464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33261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5C5684-7ECD-4CBB-96CD-E57829189464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32444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5C5684-7ECD-4CBB-96CD-E57829189464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51511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5C5684-7ECD-4CBB-96CD-E57829189464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9566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5C5684-7ECD-4CBB-96CD-E57829189464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49473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E074DD2D-38BB-4C7F-A146-E9A77FBFEF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F2345B7A-E7B7-4981-B84E-2E8891734E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2F8F9B0C-B247-4EC5-A960-208E8BABD6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209F8-FAC2-4E72-BABF-FD601667F217}" type="datetimeFigureOut">
              <a:rPr lang="fr-FR" smtClean="0"/>
              <a:t>30/01/2021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D0F1DAE1-B9EF-46D9-9D06-9E218FF19B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FFDEFD41-9B43-4DAE-A1B0-C11B08F73A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AE7BF-9B19-448A-AF3A-738FFB77153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444886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A275BFB1-EA37-4278-9F2A-716E304576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0A95E4E0-3D26-4D0A-9AE6-5F71F7A698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B0F5D5BE-44AF-4B0D-AA9A-4B7319D453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8A322148-1124-489F-B126-87C1BEFD9D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209F8-FAC2-4E72-BABF-FD601667F217}" type="datetimeFigureOut">
              <a:rPr lang="fr-FR" smtClean="0"/>
              <a:t>30/01/2021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D4ECBD7A-D807-48FB-B21D-90575F0267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E4A2229B-803C-4FDC-AF94-5C17CC12F8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AE7BF-9B19-448A-AF3A-738FFB77153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3351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942E5189-15EE-42B9-802E-6BEA0E4733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xmlns="" id="{ED3F544B-065F-4153-8ABF-897A57697E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9670C279-EC9B-48D7-B229-A3719401FF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75915484-7013-4987-8B9E-FE7C643CCB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209F8-FAC2-4E72-BABF-FD601667F217}" type="datetimeFigureOut">
              <a:rPr lang="fr-FR" smtClean="0"/>
              <a:t>30/01/2021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2E5C9739-F083-4E6A-B1E0-A6F40D5370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75136D41-5E3E-4E59-988B-8E98592A3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AE7BF-9B19-448A-AF3A-738FFB77153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21277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9BCC836D-CCBC-4BE7-9A32-A553B9F6F6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xmlns="" id="{9CAE20C5-EEEE-4CD1-AB66-35CF08589B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F06CBD0B-C919-4B1D-88CB-FEE19D6EA5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209F8-FAC2-4E72-BABF-FD601667F217}" type="datetimeFigureOut">
              <a:rPr lang="fr-FR" smtClean="0"/>
              <a:t>30/01/2021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483200CA-396B-4EC0-85B3-DC1F06C86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5C9210D5-32C6-4818-8872-B18418B70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AE7BF-9B19-448A-AF3A-738FFB77153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07039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xmlns="" id="{E946FA7F-0EC4-473D-9ACA-4C5068EFE0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xmlns="" id="{88E5F2D3-EC94-489B-AD89-F8AACE1116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2DD218BA-DAF0-429A-A953-3990E09991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209F8-FAC2-4E72-BABF-FD601667F217}" type="datetimeFigureOut">
              <a:rPr lang="fr-FR" smtClean="0"/>
              <a:t>30/01/2021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9CFC73A4-3024-4FB9-8E51-159C0FD492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6C1926FA-FCE3-4642-944A-9D44FBB26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AE7BF-9B19-448A-AF3A-738FFB77153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50843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tit bridge diagram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Une image contenant texte, signe&#10;&#10;Description générée automatiquement">
            <a:extLst>
              <a:ext uri="{FF2B5EF4-FFF2-40B4-BE49-F238E27FC236}">
                <a16:creationId xmlns:a16="http://schemas.microsoft.com/office/drawing/2014/main" xmlns="" id="{518F0C62-096C-4A69-A3ED-73162226E13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7156" y="136525"/>
            <a:ext cx="1945272" cy="7190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Image 7" descr="Une image contenant texte&#10;&#10;Description générée automatiquement">
            <a:extLst>
              <a:ext uri="{FF2B5EF4-FFF2-40B4-BE49-F238E27FC236}">
                <a16:creationId xmlns:a16="http://schemas.microsoft.com/office/drawing/2014/main" xmlns="" id="{B8C34D77-6C17-458E-8C34-8F48782D154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9948" y="2447241"/>
            <a:ext cx="1952108" cy="1963517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xmlns="" id="{E6067392-8699-439E-A64A-4E3F3923ED6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550404" y="145973"/>
            <a:ext cx="1404542" cy="73148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1941657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tit brid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Une image contenant texte, signe&#10;&#10;Description générée automatiquement">
            <a:extLst>
              <a:ext uri="{FF2B5EF4-FFF2-40B4-BE49-F238E27FC236}">
                <a16:creationId xmlns:a16="http://schemas.microsoft.com/office/drawing/2014/main" xmlns="" id="{518F0C62-096C-4A69-A3ED-73162226E13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7156" y="136525"/>
            <a:ext cx="1945272" cy="7190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xmlns="" id="{E6067392-8699-439E-A64A-4E3F3923ED6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550404" y="145973"/>
            <a:ext cx="1404542" cy="73148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247115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5790ED98-E9FC-44D6-BF89-BD0076FC5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9BD042CB-E33B-44D4-98FF-B7316E8E3B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55CF689A-0557-4013-8F6A-6ED929370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209F8-FAC2-4E72-BABF-FD601667F217}" type="datetimeFigureOut">
              <a:rPr lang="fr-FR" smtClean="0"/>
              <a:t>30/01/2021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35E8AA42-984A-479A-9300-7FAE2F875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95FB33DE-09A4-4DA8-AC0C-9CB2B5E034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AE7BF-9B19-448A-AF3A-738FFB77153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2592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8C28DDA6-A45B-4E1A-A5F4-3EB9C4AB45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890F8DED-05D3-4718-9700-DE502105CE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87007F38-2037-4C2F-886E-67BD167D47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209F8-FAC2-4E72-BABF-FD601667F217}" type="datetimeFigureOut">
              <a:rPr lang="fr-FR" smtClean="0"/>
              <a:t>30/01/2021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DA3B9C0F-C981-4E54-A90B-FC707CDE7F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02B56F26-B3AA-47EA-A4BF-6DEB7F43E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AE7BF-9B19-448A-AF3A-738FFB77153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6966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52FD3D33-30DF-4D74-91DD-442CF4DCCA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974BC5DB-EEEB-41B6-854C-653D4440C9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xmlns="" id="{FA71ADB6-54F7-48B5-8F38-B516924FAB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9E6369D5-41E5-488A-8144-61DB0044D8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209F8-FAC2-4E72-BABF-FD601667F217}" type="datetimeFigureOut">
              <a:rPr lang="fr-FR" smtClean="0"/>
              <a:t>30/01/2021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D773C6DA-49D7-43F3-8BC4-3F9EE2BE11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C8946CAA-5721-4896-AB56-227E954BE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AE7BF-9B19-448A-AF3A-738FFB77153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5937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36E3964D-D7FC-4DA8-A984-8673C3EC7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C51EBC29-3DDD-43FA-82D8-65F03F2582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xmlns="" id="{9FC7EF47-119B-4242-9364-A2605BCDE6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xmlns="" id="{1A75C90C-CAE9-4B00-B157-927E9DD2D4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xmlns="" id="{72F26D75-4183-4EC3-A89F-EA56D8266BD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xmlns="" id="{2CB6DB61-4C7E-412B-ACA5-4456593E5A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209F8-FAC2-4E72-BABF-FD601667F217}" type="datetimeFigureOut">
              <a:rPr lang="fr-FR" smtClean="0"/>
              <a:t>30/01/2021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xmlns="" id="{68989BB9-70BB-4216-83EE-6B5052C5A3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xmlns="" id="{F6D549FD-7F7D-495A-8631-579F44DA4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AE7BF-9B19-448A-AF3A-738FFB77153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33543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2425CA2D-269D-4B45-B59D-E1276DA495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xmlns="" id="{7F86A804-CAD9-4BE3-ABFA-0A1097ACED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209F8-FAC2-4E72-BABF-FD601667F217}" type="datetimeFigureOut">
              <a:rPr lang="fr-FR" smtClean="0"/>
              <a:t>30/01/2021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xmlns="" id="{D324CA5C-AF6B-424B-AD89-1CB8D1CB8B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AD112A36-ACAF-4B89-AE6E-C377FBF3F0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AE7BF-9B19-448A-AF3A-738FFB77153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79378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xmlns="" id="{8922C0C7-96F7-4A0C-961F-F12EFEAE2F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209F8-FAC2-4E72-BABF-FD601667F217}" type="datetimeFigureOut">
              <a:rPr lang="fr-FR" smtClean="0"/>
              <a:t>30/01/2021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xmlns="" id="{9B4BB8BA-F037-481D-A033-CB685A8C19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xmlns="" id="{4AB15C53-699A-47D0-9A3C-3DBB0443D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AE7BF-9B19-448A-AF3A-738FFB77153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87904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xmlns="" id="{4E729274-C26E-4DB6-BC45-5CDE5525D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860F0B1C-62D2-4889-AF6B-0623E50607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D068C245-8E7D-424B-8505-FEF6FAFD23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B209F8-FAC2-4E72-BABF-FD601667F217}" type="datetimeFigureOut">
              <a:rPr lang="fr-FR" smtClean="0"/>
              <a:t>30/01/2021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403A561C-AF66-4E11-BDA5-26CB7B2C14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3D50EDD4-9168-4712-80CB-F3632B0B48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3AE7BF-9B19-448A-AF3A-738FFB77153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7119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g"/><Relationship Id="rId3" Type="http://schemas.openxmlformats.org/officeDocument/2006/relationships/image" Target="../media/image19.jpg"/><Relationship Id="rId7" Type="http://schemas.openxmlformats.org/officeDocument/2006/relationships/image" Target="../media/image2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10" Type="http://schemas.openxmlformats.org/officeDocument/2006/relationships/image" Target="../media/image26.jpeg"/><Relationship Id="rId4" Type="http://schemas.openxmlformats.org/officeDocument/2006/relationships/image" Target="../media/image20.jpg"/><Relationship Id="rId9" Type="http://schemas.openxmlformats.org/officeDocument/2006/relationships/image" Target="../media/image25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13" Type="http://schemas.openxmlformats.org/officeDocument/2006/relationships/image" Target="../media/image12.jpg"/><Relationship Id="rId3" Type="http://schemas.openxmlformats.org/officeDocument/2006/relationships/image" Target="../media/image27.jpg"/><Relationship Id="rId7" Type="http://schemas.openxmlformats.org/officeDocument/2006/relationships/image" Target="../media/image24.jpg"/><Relationship Id="rId12" Type="http://schemas.openxmlformats.org/officeDocument/2006/relationships/image" Target="../media/image1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g"/><Relationship Id="rId11" Type="http://schemas.openxmlformats.org/officeDocument/2006/relationships/image" Target="../media/image31.jpeg"/><Relationship Id="rId5" Type="http://schemas.openxmlformats.org/officeDocument/2006/relationships/image" Target="../media/image22.jpg"/><Relationship Id="rId15" Type="http://schemas.openxmlformats.org/officeDocument/2006/relationships/image" Target="../media/image9.jpg"/><Relationship Id="rId10" Type="http://schemas.openxmlformats.org/officeDocument/2006/relationships/image" Target="../media/image25.jpg"/><Relationship Id="rId4" Type="http://schemas.openxmlformats.org/officeDocument/2006/relationships/image" Target="../media/image28.jpg"/><Relationship Id="rId9" Type="http://schemas.openxmlformats.org/officeDocument/2006/relationships/image" Target="../media/image30.jpg"/><Relationship Id="rId14" Type="http://schemas.openxmlformats.org/officeDocument/2006/relationships/image" Target="../media/image21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13" Type="http://schemas.openxmlformats.org/officeDocument/2006/relationships/image" Target="../media/image12.jpg"/><Relationship Id="rId3" Type="http://schemas.openxmlformats.org/officeDocument/2006/relationships/image" Target="../media/image27.jpg"/><Relationship Id="rId7" Type="http://schemas.openxmlformats.org/officeDocument/2006/relationships/image" Target="../media/image24.jpg"/><Relationship Id="rId12" Type="http://schemas.openxmlformats.org/officeDocument/2006/relationships/image" Target="../media/image1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g"/><Relationship Id="rId11" Type="http://schemas.openxmlformats.org/officeDocument/2006/relationships/image" Target="../media/image31.jpeg"/><Relationship Id="rId5" Type="http://schemas.openxmlformats.org/officeDocument/2006/relationships/image" Target="../media/image22.jpg"/><Relationship Id="rId15" Type="http://schemas.openxmlformats.org/officeDocument/2006/relationships/image" Target="../media/image9.jpg"/><Relationship Id="rId10" Type="http://schemas.openxmlformats.org/officeDocument/2006/relationships/image" Target="../media/image25.jpg"/><Relationship Id="rId4" Type="http://schemas.openxmlformats.org/officeDocument/2006/relationships/image" Target="../media/image28.jpg"/><Relationship Id="rId9" Type="http://schemas.openxmlformats.org/officeDocument/2006/relationships/image" Target="../media/image30.jpg"/><Relationship Id="rId14" Type="http://schemas.openxmlformats.org/officeDocument/2006/relationships/image" Target="../media/image21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13" Type="http://schemas.openxmlformats.org/officeDocument/2006/relationships/image" Target="../media/image8.jpeg"/><Relationship Id="rId3" Type="http://schemas.openxmlformats.org/officeDocument/2006/relationships/image" Target="../media/image12.jpg"/><Relationship Id="rId7" Type="http://schemas.openxmlformats.org/officeDocument/2006/relationships/image" Target="../media/image14.jpg"/><Relationship Id="rId12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11" Type="http://schemas.openxmlformats.org/officeDocument/2006/relationships/image" Target="../media/image16.jpg"/><Relationship Id="rId5" Type="http://schemas.openxmlformats.org/officeDocument/2006/relationships/image" Target="../media/image6.jpg"/><Relationship Id="rId10" Type="http://schemas.openxmlformats.org/officeDocument/2006/relationships/image" Target="../media/image15.jpeg"/><Relationship Id="rId4" Type="http://schemas.openxmlformats.org/officeDocument/2006/relationships/image" Target="../media/image13.jpg"/><Relationship Id="rId9" Type="http://schemas.openxmlformats.org/officeDocument/2006/relationships/image" Target="../media/image11.jpeg"/><Relationship Id="rId14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13" Type="http://schemas.openxmlformats.org/officeDocument/2006/relationships/image" Target="../media/image8.jpeg"/><Relationship Id="rId3" Type="http://schemas.openxmlformats.org/officeDocument/2006/relationships/image" Target="../media/image12.jpg"/><Relationship Id="rId7" Type="http://schemas.openxmlformats.org/officeDocument/2006/relationships/image" Target="../media/image14.jpg"/><Relationship Id="rId12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11" Type="http://schemas.openxmlformats.org/officeDocument/2006/relationships/image" Target="../media/image16.jpg"/><Relationship Id="rId5" Type="http://schemas.openxmlformats.org/officeDocument/2006/relationships/image" Target="../media/image6.jpg"/><Relationship Id="rId10" Type="http://schemas.openxmlformats.org/officeDocument/2006/relationships/image" Target="../media/image15.jpeg"/><Relationship Id="rId4" Type="http://schemas.openxmlformats.org/officeDocument/2006/relationships/image" Target="../media/image13.jpg"/><Relationship Id="rId9" Type="http://schemas.openxmlformats.org/officeDocument/2006/relationships/image" Target="../media/image11.jpeg"/><Relationship Id="rId1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13" Type="http://schemas.openxmlformats.org/officeDocument/2006/relationships/image" Target="../media/image8.jpeg"/><Relationship Id="rId3" Type="http://schemas.openxmlformats.org/officeDocument/2006/relationships/image" Target="../media/image12.jpg"/><Relationship Id="rId7" Type="http://schemas.openxmlformats.org/officeDocument/2006/relationships/image" Target="../media/image14.jpg"/><Relationship Id="rId12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11" Type="http://schemas.openxmlformats.org/officeDocument/2006/relationships/image" Target="../media/image16.jpg"/><Relationship Id="rId5" Type="http://schemas.openxmlformats.org/officeDocument/2006/relationships/image" Target="../media/image6.jpg"/><Relationship Id="rId10" Type="http://schemas.openxmlformats.org/officeDocument/2006/relationships/image" Target="../media/image15.jpeg"/><Relationship Id="rId4" Type="http://schemas.openxmlformats.org/officeDocument/2006/relationships/image" Target="../media/image13.jpg"/><Relationship Id="rId9" Type="http://schemas.openxmlformats.org/officeDocument/2006/relationships/image" Target="../media/image11.jpeg"/><Relationship Id="rId1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13" Type="http://schemas.openxmlformats.org/officeDocument/2006/relationships/image" Target="../media/image8.jpeg"/><Relationship Id="rId3" Type="http://schemas.openxmlformats.org/officeDocument/2006/relationships/image" Target="../media/image12.jpg"/><Relationship Id="rId7" Type="http://schemas.openxmlformats.org/officeDocument/2006/relationships/image" Target="../media/image14.jpg"/><Relationship Id="rId12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11" Type="http://schemas.openxmlformats.org/officeDocument/2006/relationships/image" Target="../media/image16.jpg"/><Relationship Id="rId5" Type="http://schemas.openxmlformats.org/officeDocument/2006/relationships/image" Target="../media/image6.jpg"/><Relationship Id="rId10" Type="http://schemas.openxmlformats.org/officeDocument/2006/relationships/image" Target="../media/image15.jpeg"/><Relationship Id="rId4" Type="http://schemas.openxmlformats.org/officeDocument/2006/relationships/image" Target="../media/image13.jpg"/><Relationship Id="rId9" Type="http://schemas.openxmlformats.org/officeDocument/2006/relationships/image" Target="../media/image11.jpeg"/><Relationship Id="rId1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13" Type="http://schemas.openxmlformats.org/officeDocument/2006/relationships/image" Target="../media/image8.jpeg"/><Relationship Id="rId3" Type="http://schemas.openxmlformats.org/officeDocument/2006/relationships/image" Target="../media/image12.jpg"/><Relationship Id="rId7" Type="http://schemas.openxmlformats.org/officeDocument/2006/relationships/image" Target="../media/image14.jpg"/><Relationship Id="rId12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11" Type="http://schemas.openxmlformats.org/officeDocument/2006/relationships/image" Target="../media/image16.jpg"/><Relationship Id="rId5" Type="http://schemas.openxmlformats.org/officeDocument/2006/relationships/image" Target="../media/image6.jpg"/><Relationship Id="rId10" Type="http://schemas.openxmlformats.org/officeDocument/2006/relationships/image" Target="../media/image15.jpeg"/><Relationship Id="rId4" Type="http://schemas.openxmlformats.org/officeDocument/2006/relationships/image" Target="../media/image13.jpg"/><Relationship Id="rId9" Type="http://schemas.openxmlformats.org/officeDocument/2006/relationships/image" Target="../media/image11.jpeg"/><Relationship Id="rId1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g"/><Relationship Id="rId3" Type="http://schemas.openxmlformats.org/officeDocument/2006/relationships/image" Target="../media/image19.jpg"/><Relationship Id="rId7" Type="http://schemas.openxmlformats.org/officeDocument/2006/relationships/image" Target="../media/image2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10" Type="http://schemas.openxmlformats.org/officeDocument/2006/relationships/image" Target="../media/image26.jpeg"/><Relationship Id="rId4" Type="http://schemas.openxmlformats.org/officeDocument/2006/relationships/image" Target="../media/image20.jpg"/><Relationship Id="rId9" Type="http://schemas.openxmlformats.org/officeDocument/2006/relationships/image" Target="../media/image2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B57CC8A8-81F6-4A1A-8FB2-07C41ED043A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Cinq problèmes liés au Petit Bridge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CB915E57-23EB-4BC2-B5D6-15F9D12319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937072" cy="2887539"/>
          </a:xfrm>
        </p:spPr>
        <p:txBody>
          <a:bodyPr>
            <a:normAutofit fontScale="77500" lnSpcReduction="20000"/>
          </a:bodyPr>
          <a:lstStyle/>
          <a:p>
            <a:endParaRPr lang="fr-FR" dirty="0"/>
          </a:p>
          <a:p>
            <a:r>
              <a:rPr lang="fr-FR" dirty="0"/>
              <a:t>On suppose que chaque joueur voit l’ensemble des cartes. </a:t>
            </a:r>
          </a:p>
          <a:p>
            <a:r>
              <a:rPr lang="fr-FR" dirty="0"/>
              <a:t>Chacun des joueurs doit jouer au mieux des intérêts de son équipe.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r>
              <a:rPr lang="fr-FR" b="1" dirty="0"/>
              <a:t>Remarque</a:t>
            </a:r>
            <a:r>
              <a:rPr lang="fr-FR" dirty="0"/>
              <a:t> : Le diaporama vous est proposé en complément du film afin que vous puissiez l’utiliser en classe, en </a:t>
            </a:r>
            <a:r>
              <a:rPr lang="fr-FR" dirty="0" err="1"/>
              <a:t>particumier</a:t>
            </a:r>
            <a:r>
              <a:rPr lang="fr-FR" dirty="0"/>
              <a:t> avec un tableau interactif.  </a:t>
            </a:r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1329207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Une image contenant dessin, horloge, signe&#10;&#10;Description générée automatiquement">
            <a:extLst>
              <a:ext uri="{FF2B5EF4-FFF2-40B4-BE49-F238E27FC236}">
                <a16:creationId xmlns:a16="http://schemas.microsoft.com/office/drawing/2014/main" xmlns="" id="{675EBF63-E365-4A5B-85A5-6ED8C73BA1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6891" y="2199339"/>
            <a:ext cx="719051" cy="1109749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85373AB1-D8FE-4917-A617-3CD630172A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3974" y="679451"/>
            <a:ext cx="719051" cy="1109749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D21C2F02-C56B-45B5-A137-E5E8CFA32A8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5942" y="3427535"/>
            <a:ext cx="720000" cy="1111214"/>
          </a:xfrm>
          <a:prstGeom prst="rect">
            <a:avLst/>
          </a:prstGeom>
        </p:spPr>
      </p:pic>
      <p:pic>
        <p:nvPicPr>
          <p:cNvPr id="5" name="Image 4" descr="Une image contenant dessin, signe&#10;&#10;Description générée automatiquement">
            <a:extLst>
              <a:ext uri="{FF2B5EF4-FFF2-40B4-BE49-F238E27FC236}">
                <a16:creationId xmlns:a16="http://schemas.microsoft.com/office/drawing/2014/main" xmlns="" id="{9E7F7D0E-6A34-4EEC-A5C1-42C95333427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6534" y="3429000"/>
            <a:ext cx="719051" cy="1109749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D1DED08F-088D-4ADE-9DB4-E76B7E1B3E0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8501" y="5228349"/>
            <a:ext cx="720000" cy="1111214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E77D1F14-81A2-439E-813D-915DDA7C9F9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1473" y="5229814"/>
            <a:ext cx="719051" cy="1109749"/>
          </a:xfrm>
          <a:prstGeom prst="rect">
            <a:avLst/>
          </a:prstGeom>
        </p:spPr>
      </p:pic>
      <p:pic>
        <p:nvPicPr>
          <p:cNvPr id="8" name="Image 7" descr="Une image contenant dessin&#10;&#10;Description générée automatiquement">
            <a:extLst>
              <a:ext uri="{FF2B5EF4-FFF2-40B4-BE49-F238E27FC236}">
                <a16:creationId xmlns:a16="http://schemas.microsoft.com/office/drawing/2014/main" xmlns="" id="{FC9A9237-69AA-4223-8FF2-5CE9619BA59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6534" y="2158885"/>
            <a:ext cx="719051" cy="1109749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xmlns="" id="{80449DE0-C9DB-4A51-A467-FBF9FDCA709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096000" y="679451"/>
            <a:ext cx="719050" cy="1113442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xmlns="" id="{7D4D71A2-9B3C-4D8E-94CF-5540FE0AA728}"/>
              </a:ext>
            </a:extLst>
          </p:cNvPr>
          <p:cNvSpPr txBox="1"/>
          <p:nvPr/>
        </p:nvSpPr>
        <p:spPr>
          <a:xfrm>
            <a:off x="572077" y="311872"/>
            <a:ext cx="39466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Ex 4 : </a:t>
            </a:r>
            <a:r>
              <a:rPr lang="fr-FR" dirty="0"/>
              <a:t>Fin CP-CE1 **Simon entame. Quelle(s) carte(s) puis-je  mettre à Noémie pour que Simon/Noémie puisse gagner </a:t>
            </a:r>
            <a:r>
              <a:rPr lang="fr-FR" b="1" dirty="0"/>
              <a:t>deux fois. </a:t>
            </a:r>
          </a:p>
        </p:txBody>
      </p:sp>
    </p:spTree>
    <p:extLst>
      <p:ext uri="{BB962C8B-B14F-4D97-AF65-F5344CB8AC3E}">
        <p14:creationId xmlns:p14="http://schemas.microsoft.com/office/powerpoint/2010/main" val="309950563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xmlns="" id="{88E6DBA5-CB44-4E1D-A4A8-461E065854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1418" y="3058879"/>
            <a:ext cx="719051" cy="1109749"/>
          </a:xfrm>
          <a:prstGeom prst="rect">
            <a:avLst/>
          </a:prstGeom>
        </p:spPr>
      </p:pic>
      <p:pic>
        <p:nvPicPr>
          <p:cNvPr id="3" name="Image 2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xmlns="" id="{1C54E309-C638-4B84-B663-1DA8F2EF6D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2635" y="5362712"/>
            <a:ext cx="719051" cy="1109749"/>
          </a:xfrm>
          <a:prstGeom prst="rect">
            <a:avLst/>
          </a:prstGeom>
        </p:spPr>
      </p:pic>
      <p:pic>
        <p:nvPicPr>
          <p:cNvPr id="4" name="Image 3" descr="Une image contenant texte, clipart, signe&#10;&#10;Description générée automatiquement">
            <a:extLst>
              <a:ext uri="{FF2B5EF4-FFF2-40B4-BE49-F238E27FC236}">
                <a16:creationId xmlns:a16="http://schemas.microsoft.com/office/drawing/2014/main" xmlns="" id="{A0AE2D90-8B0C-4E20-AE7C-D2DD81C7CF1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8521" y="540393"/>
            <a:ext cx="719051" cy="1109749"/>
          </a:xfrm>
          <a:prstGeom prst="rect">
            <a:avLst/>
          </a:prstGeom>
        </p:spPr>
      </p:pic>
      <p:pic>
        <p:nvPicPr>
          <p:cNvPr id="5" name="Image 4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xmlns="" id="{BA00A21E-D6E0-462F-B297-40661AB515F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1389" y="1825727"/>
            <a:ext cx="719051" cy="1109749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3533DA1A-8318-4F77-9C55-AF9A412043B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7836" y="3244247"/>
            <a:ext cx="719051" cy="1109749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9258B6AC-38DD-467C-8EF9-6B9F145B087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2635" y="540393"/>
            <a:ext cx="719051" cy="1109749"/>
          </a:xfrm>
          <a:prstGeom prst="rect">
            <a:avLst/>
          </a:prstGeom>
        </p:spPr>
      </p:pic>
      <p:pic>
        <p:nvPicPr>
          <p:cNvPr id="8" name="Image 7" descr="Une image contenant texte, clipart, signe&#10;&#10;Description générée automatiquement">
            <a:extLst>
              <a:ext uri="{FF2B5EF4-FFF2-40B4-BE49-F238E27FC236}">
                <a16:creationId xmlns:a16="http://schemas.microsoft.com/office/drawing/2014/main" xmlns="" id="{2F86EB5B-3C74-4B62-BC49-B88359F0E3D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1391" y="3043343"/>
            <a:ext cx="719051" cy="1109749"/>
          </a:xfrm>
          <a:prstGeom prst="rect">
            <a:avLst/>
          </a:prstGeom>
        </p:spPr>
      </p:pic>
      <p:pic>
        <p:nvPicPr>
          <p:cNvPr id="9" name="Image 8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xmlns="" id="{343AE693-6EC4-48BE-BA48-D7A6B8B3DEF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4407" y="540395"/>
            <a:ext cx="719051" cy="1109749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xmlns="" id="{C4A5D79F-BEA7-4849-886A-C26B83E3C299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644417" y="1918491"/>
            <a:ext cx="716052" cy="1108800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xmlns="" id="{7926365F-1F31-4932-B49E-E5A5CA0937F9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658580" y="4253912"/>
            <a:ext cx="716052" cy="1108800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xmlns="" id="{4F139111-292D-4952-8DB9-C42D106A1F34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898783" y="5363660"/>
            <a:ext cx="716052" cy="1108800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xmlns="" id="{4CA08418-4D51-4068-977A-2194E25B689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725740" y="5363660"/>
            <a:ext cx="716052" cy="1108800"/>
          </a:xfrm>
          <a:prstGeom prst="rect">
            <a:avLst/>
          </a:prstGeom>
        </p:spPr>
      </p:pic>
      <p:pic>
        <p:nvPicPr>
          <p:cNvPr id="14" name="Image 13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xmlns="" id="{8229C883-D187-4F92-A8C6-B4D51133426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641" y="3244246"/>
            <a:ext cx="719051" cy="1109749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xmlns="" id="{5EF1843F-BF3D-4D83-92AD-FF1FF2F4067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7836" y="1949130"/>
            <a:ext cx="719051" cy="1109749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xmlns="" id="{E20D11B8-8188-43E6-828D-8E7E818B117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1390" y="4182030"/>
            <a:ext cx="719051" cy="1109749"/>
          </a:xfrm>
          <a:prstGeom prst="rect">
            <a:avLst/>
          </a:prstGeom>
        </p:spPr>
      </p:pic>
      <p:pic>
        <p:nvPicPr>
          <p:cNvPr id="17" name="Image 16" descr="Une image contenant texte, clipart, signe&#10;&#10;Description générée automatiquement">
            <a:extLst>
              <a:ext uri="{FF2B5EF4-FFF2-40B4-BE49-F238E27FC236}">
                <a16:creationId xmlns:a16="http://schemas.microsoft.com/office/drawing/2014/main" xmlns="" id="{E7746DF5-792D-496F-8FD0-488AC75AF423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40" y="1941558"/>
            <a:ext cx="719051" cy="1109749"/>
          </a:xfrm>
          <a:prstGeom prst="rect">
            <a:avLst/>
          </a:prstGeom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xmlns="" id="{47DBB153-0580-4BC2-BB54-85A5308165C8}"/>
              </a:ext>
            </a:extLst>
          </p:cNvPr>
          <p:cNvSpPr txBox="1"/>
          <p:nvPr/>
        </p:nvSpPr>
        <p:spPr>
          <a:xfrm>
            <a:off x="99757" y="334623"/>
            <a:ext cx="427487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1" dirty="0"/>
              <a:t>Ex 5</a:t>
            </a:r>
            <a:r>
              <a:rPr lang="fr-FR" dirty="0"/>
              <a:t> (CE2) ***: remplacer les quatre cartes retournées par l’une des cartes ci-dessous pour que l’équipe Simon/Noémie gagne trois levées quand Simon entame. </a:t>
            </a:r>
          </a:p>
        </p:txBody>
      </p:sp>
    </p:spTree>
    <p:extLst>
      <p:ext uri="{BB962C8B-B14F-4D97-AF65-F5344CB8AC3E}">
        <p14:creationId xmlns:p14="http://schemas.microsoft.com/office/powerpoint/2010/main" val="269528777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xmlns="" id="{88E6DBA5-CB44-4E1D-A4A8-461E065854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1418" y="3058879"/>
            <a:ext cx="719051" cy="1109749"/>
          </a:xfrm>
          <a:prstGeom prst="rect">
            <a:avLst/>
          </a:prstGeom>
        </p:spPr>
      </p:pic>
      <p:pic>
        <p:nvPicPr>
          <p:cNvPr id="3" name="Image 2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xmlns="" id="{1C54E309-C638-4B84-B663-1DA8F2EF6D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2635" y="5362712"/>
            <a:ext cx="719051" cy="1109749"/>
          </a:xfrm>
          <a:prstGeom prst="rect">
            <a:avLst/>
          </a:prstGeom>
        </p:spPr>
      </p:pic>
      <p:pic>
        <p:nvPicPr>
          <p:cNvPr id="4" name="Image 3" descr="Une image contenant texte, clipart, signe&#10;&#10;Description générée automatiquement">
            <a:extLst>
              <a:ext uri="{FF2B5EF4-FFF2-40B4-BE49-F238E27FC236}">
                <a16:creationId xmlns:a16="http://schemas.microsoft.com/office/drawing/2014/main" xmlns="" id="{A0AE2D90-8B0C-4E20-AE7C-D2DD81C7CF1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8521" y="540393"/>
            <a:ext cx="719051" cy="1109749"/>
          </a:xfrm>
          <a:prstGeom prst="rect">
            <a:avLst/>
          </a:prstGeom>
        </p:spPr>
      </p:pic>
      <p:pic>
        <p:nvPicPr>
          <p:cNvPr id="5" name="Image 4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xmlns="" id="{BA00A21E-D6E0-462F-B297-40661AB515F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1389" y="1825727"/>
            <a:ext cx="719051" cy="1109749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3533DA1A-8318-4F77-9C55-AF9A412043B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7836" y="3244247"/>
            <a:ext cx="719051" cy="1109749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9258B6AC-38DD-467C-8EF9-6B9F145B087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2635" y="540393"/>
            <a:ext cx="719051" cy="1109749"/>
          </a:xfrm>
          <a:prstGeom prst="rect">
            <a:avLst/>
          </a:prstGeom>
        </p:spPr>
      </p:pic>
      <p:pic>
        <p:nvPicPr>
          <p:cNvPr id="8" name="Image 7" descr="Une image contenant texte, clipart, signe&#10;&#10;Description générée automatiquement">
            <a:extLst>
              <a:ext uri="{FF2B5EF4-FFF2-40B4-BE49-F238E27FC236}">
                <a16:creationId xmlns:a16="http://schemas.microsoft.com/office/drawing/2014/main" xmlns="" id="{2F86EB5B-3C74-4B62-BC49-B88359F0E3D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1391" y="3043343"/>
            <a:ext cx="719051" cy="1109749"/>
          </a:xfrm>
          <a:prstGeom prst="rect">
            <a:avLst/>
          </a:prstGeom>
        </p:spPr>
      </p:pic>
      <p:pic>
        <p:nvPicPr>
          <p:cNvPr id="9" name="Image 8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xmlns="" id="{343AE693-6EC4-48BE-BA48-D7A6B8B3DEF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4407" y="540395"/>
            <a:ext cx="719051" cy="1109749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xmlns="" id="{C4A5D79F-BEA7-4849-886A-C26B83E3C299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644417" y="1918491"/>
            <a:ext cx="716052" cy="1108800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xmlns="" id="{7926365F-1F31-4932-B49E-E5A5CA0937F9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658580" y="4253912"/>
            <a:ext cx="716052" cy="1108800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xmlns="" id="{4F139111-292D-4952-8DB9-C42D106A1F34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898783" y="5363660"/>
            <a:ext cx="716052" cy="1108800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xmlns="" id="{4CA08418-4D51-4068-977A-2194E25B689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725740" y="5363660"/>
            <a:ext cx="716052" cy="1108800"/>
          </a:xfrm>
          <a:prstGeom prst="rect">
            <a:avLst/>
          </a:prstGeom>
        </p:spPr>
      </p:pic>
      <p:pic>
        <p:nvPicPr>
          <p:cNvPr id="14" name="Image 13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xmlns="" id="{8229C883-D187-4F92-A8C6-B4D51133426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641" y="3244246"/>
            <a:ext cx="719051" cy="1109749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xmlns="" id="{5EF1843F-BF3D-4D83-92AD-FF1FF2F4067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7836" y="1949130"/>
            <a:ext cx="719051" cy="1109749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xmlns="" id="{E20D11B8-8188-43E6-828D-8E7E818B117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1390" y="4182030"/>
            <a:ext cx="719051" cy="1109749"/>
          </a:xfrm>
          <a:prstGeom prst="rect">
            <a:avLst/>
          </a:prstGeom>
        </p:spPr>
      </p:pic>
      <p:pic>
        <p:nvPicPr>
          <p:cNvPr id="17" name="Image 16" descr="Une image contenant texte, clipart, signe&#10;&#10;Description générée automatiquement">
            <a:extLst>
              <a:ext uri="{FF2B5EF4-FFF2-40B4-BE49-F238E27FC236}">
                <a16:creationId xmlns:a16="http://schemas.microsoft.com/office/drawing/2014/main" xmlns="" id="{E7746DF5-792D-496F-8FD0-488AC75AF423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40" y="1941558"/>
            <a:ext cx="719051" cy="1109749"/>
          </a:xfrm>
          <a:prstGeom prst="rect">
            <a:avLst/>
          </a:prstGeom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xmlns="" id="{47DBB153-0580-4BC2-BB54-85A5308165C8}"/>
              </a:ext>
            </a:extLst>
          </p:cNvPr>
          <p:cNvSpPr txBox="1"/>
          <p:nvPr/>
        </p:nvSpPr>
        <p:spPr>
          <a:xfrm>
            <a:off x="99757" y="334623"/>
            <a:ext cx="3558823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1" dirty="0"/>
              <a:t>Ex 5</a:t>
            </a:r>
            <a:r>
              <a:rPr lang="fr-FR" dirty="0"/>
              <a:t> (CE2) : remplacer les quatre cartes retournées par l’une des cartes ci-dessous pour que l’équipe Simon/Noémie gagne trois levées quand il entame. </a:t>
            </a:r>
          </a:p>
        </p:txBody>
      </p:sp>
    </p:spTree>
    <p:extLst>
      <p:ext uri="{BB962C8B-B14F-4D97-AF65-F5344CB8AC3E}">
        <p14:creationId xmlns:p14="http://schemas.microsoft.com/office/powerpoint/2010/main" val="3236443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xmlns="" id="{6183207C-AAB1-4AB6-81F4-B158110BB1B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93393" y="2709004"/>
            <a:ext cx="933224" cy="1439989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EFAD5AFC-D88F-4003-951B-61A296FB230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19570" y="2709004"/>
            <a:ext cx="933224" cy="1439989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xmlns="" id="{C07C3277-9EC5-4ADD-90B3-F15ED4BCD05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39305" y="2709005"/>
            <a:ext cx="933026" cy="1439989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xmlns="" id="{F7E4D2E7-1464-43D1-A469-1490D4EC0C8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72430" y="2709008"/>
            <a:ext cx="933220" cy="1439983"/>
          </a:xfrm>
          <a:prstGeom prst="rect">
            <a:avLst/>
          </a:prstGeom>
        </p:spPr>
      </p:pic>
      <p:pic>
        <p:nvPicPr>
          <p:cNvPr id="12" name="Image 11" descr="Une image contenant texte, clipart, signe&#10;&#10;Description générée automatiquement">
            <a:extLst>
              <a:ext uri="{FF2B5EF4-FFF2-40B4-BE49-F238E27FC236}">
                <a16:creationId xmlns:a16="http://schemas.microsoft.com/office/drawing/2014/main" xmlns="" id="{535C2E6C-3455-4988-8724-55110B49F19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6140" y="328232"/>
            <a:ext cx="933224" cy="1440000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xmlns="" id="{FAE2BA83-4B62-4F6A-8916-B13043A9A95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42638" y="328232"/>
            <a:ext cx="933033" cy="1440000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xmlns="" id="{C0AFA917-1909-4835-AA71-5014BE0FEE6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09612" y="4929973"/>
            <a:ext cx="933026" cy="1439989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xmlns="" id="{EEAC2446-661A-4067-983D-2276AAC0CE5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14021" y="4929972"/>
            <a:ext cx="933224" cy="1439989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xmlns="" id="{FFD136C5-A0AE-4746-88B7-2F5E811E42A9}"/>
              </a:ext>
            </a:extLst>
          </p:cNvPr>
          <p:cNvSpPr txBox="1"/>
          <p:nvPr/>
        </p:nvSpPr>
        <p:spPr>
          <a:xfrm>
            <a:off x="399495" y="328232"/>
            <a:ext cx="33735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Ex 1</a:t>
            </a:r>
            <a:r>
              <a:rPr lang="fr-FR" dirty="0"/>
              <a:t>  * : Sud (Simon) entame. Comment peut-il gagner les deux levées?  </a:t>
            </a:r>
          </a:p>
        </p:txBody>
      </p:sp>
    </p:spTree>
    <p:extLst>
      <p:ext uri="{BB962C8B-B14F-4D97-AF65-F5344CB8AC3E}">
        <p14:creationId xmlns:p14="http://schemas.microsoft.com/office/powerpoint/2010/main" val="329923492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xmlns="" id="{6183207C-AAB1-4AB6-81F4-B158110BB1B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93393" y="2709004"/>
            <a:ext cx="933224" cy="1439989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EFAD5AFC-D88F-4003-951B-61A296FB230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19570" y="2709004"/>
            <a:ext cx="933224" cy="1439989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xmlns="" id="{C07C3277-9EC5-4ADD-90B3-F15ED4BCD05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39305" y="2709005"/>
            <a:ext cx="933026" cy="1439989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xmlns="" id="{F7E4D2E7-1464-43D1-A469-1490D4EC0C8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72430" y="2709008"/>
            <a:ext cx="933220" cy="1439983"/>
          </a:xfrm>
          <a:prstGeom prst="rect">
            <a:avLst/>
          </a:prstGeom>
        </p:spPr>
      </p:pic>
      <p:pic>
        <p:nvPicPr>
          <p:cNvPr id="12" name="Image 11" descr="Une image contenant texte, clipart, signe&#10;&#10;Description générée automatiquement">
            <a:extLst>
              <a:ext uri="{FF2B5EF4-FFF2-40B4-BE49-F238E27FC236}">
                <a16:creationId xmlns:a16="http://schemas.microsoft.com/office/drawing/2014/main" xmlns="" id="{535C2E6C-3455-4988-8724-55110B49F19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6140" y="328232"/>
            <a:ext cx="933224" cy="1440000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xmlns="" id="{FAE2BA83-4B62-4F6A-8916-B13043A9A95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42638" y="328232"/>
            <a:ext cx="933033" cy="1440000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xmlns="" id="{C0AFA917-1909-4835-AA71-5014BE0FEE6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09612" y="4929973"/>
            <a:ext cx="933026" cy="1439989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xmlns="" id="{EEAC2446-661A-4067-983D-2276AAC0CE5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14021" y="4929972"/>
            <a:ext cx="933224" cy="1439989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xmlns="" id="{FFD136C5-A0AE-4746-88B7-2F5E811E42A9}"/>
              </a:ext>
            </a:extLst>
          </p:cNvPr>
          <p:cNvSpPr txBox="1"/>
          <p:nvPr/>
        </p:nvSpPr>
        <p:spPr>
          <a:xfrm>
            <a:off x="399495" y="328232"/>
            <a:ext cx="33735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Ex 1</a:t>
            </a:r>
            <a:r>
              <a:rPr lang="fr-FR" dirty="0"/>
              <a:t> : Sud (Simon) entame. Comment peut-il gagner les deux levées?  </a:t>
            </a:r>
          </a:p>
        </p:txBody>
      </p:sp>
    </p:spTree>
    <p:extLst>
      <p:ext uri="{BB962C8B-B14F-4D97-AF65-F5344CB8AC3E}">
        <p14:creationId xmlns:p14="http://schemas.microsoft.com/office/powerpoint/2010/main" val="375024984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xmlns="" id="{6183207C-AAB1-4AB6-81F4-B158110BB1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25518" y="204409"/>
            <a:ext cx="933026" cy="1439989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EFAD5AFC-D88F-4003-951B-61A296FB23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29622" y="2709000"/>
            <a:ext cx="933026" cy="1439989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xmlns="" id="{C07C3277-9EC5-4ADD-90B3-F15ED4BCD05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51486" y="204409"/>
            <a:ext cx="933026" cy="1439989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xmlns="" id="{F7E4D2E7-1464-43D1-A469-1490D4EC0C8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99357" y="204415"/>
            <a:ext cx="933220" cy="1439983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xmlns="" id="{535C2E6C-3455-4988-8724-55110B49F19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23564" y="5052171"/>
            <a:ext cx="933033" cy="1440000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xmlns="" id="{C0AFA917-1909-4835-AA71-5014BE0FEE6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61938" y="5052182"/>
            <a:ext cx="933026" cy="1439989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xmlns="" id="{EEAC2446-661A-4067-983D-2276AAC0CE5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62641" y="2532443"/>
            <a:ext cx="933224" cy="1439989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xmlns="" id="{3A7C355E-15AF-40BF-8D2D-76D9E062101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72690" y="2562721"/>
            <a:ext cx="933224" cy="1439989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xmlns="" id="{298C5656-D565-44B1-82A4-ADF84762A45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9771" y="2709000"/>
            <a:ext cx="933026" cy="1439989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xmlns="" id="{400E3984-C02F-4BA5-B7F0-0B2D2AD1ACC1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47933" y="2709000"/>
            <a:ext cx="933224" cy="1439989"/>
          </a:xfrm>
          <a:prstGeom prst="rect">
            <a:avLst/>
          </a:prstGeom>
        </p:spPr>
      </p:pic>
      <p:pic>
        <p:nvPicPr>
          <p:cNvPr id="19" name="Image 18" descr="Une image contenant texte, clipart, signe&#10;&#10;Description générée automatiquement">
            <a:extLst>
              <a:ext uri="{FF2B5EF4-FFF2-40B4-BE49-F238E27FC236}">
                <a16:creationId xmlns:a16="http://schemas.microsoft.com/office/drawing/2014/main" xmlns="" id="{F82710CD-9FD2-4F52-8DB5-AFA88D4AE53E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8544" y="5052171"/>
            <a:ext cx="933224" cy="1440000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xmlns="" id="{3C4EFABE-93AD-4A38-9BF6-1C14FD7E485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2592" y="2562710"/>
            <a:ext cx="933224" cy="1440000"/>
          </a:xfrm>
          <a:prstGeom prst="rect">
            <a:avLst/>
          </a:prstGeom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xmlns="" id="{584DCDFE-BF9D-4CBC-A433-C1647C165266}"/>
              </a:ext>
            </a:extLst>
          </p:cNvPr>
          <p:cNvSpPr txBox="1"/>
          <p:nvPr/>
        </p:nvSpPr>
        <p:spPr>
          <a:xfrm>
            <a:off x="399495" y="328232"/>
            <a:ext cx="33735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Ex 2</a:t>
            </a:r>
            <a:r>
              <a:rPr lang="fr-FR" dirty="0"/>
              <a:t> **: Sud (Simon) entame. Comment peut-il gagner les trois levées?  </a:t>
            </a:r>
          </a:p>
        </p:txBody>
      </p:sp>
    </p:spTree>
    <p:extLst>
      <p:ext uri="{BB962C8B-B14F-4D97-AF65-F5344CB8AC3E}">
        <p14:creationId xmlns:p14="http://schemas.microsoft.com/office/powerpoint/2010/main" val="351872692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xmlns="" id="{6183207C-AAB1-4AB6-81F4-B158110BB1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25518" y="204409"/>
            <a:ext cx="933026" cy="1439989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EFAD5AFC-D88F-4003-951B-61A296FB23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29622" y="2709000"/>
            <a:ext cx="933026" cy="1439989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xmlns="" id="{C07C3277-9EC5-4ADD-90B3-F15ED4BCD05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51486" y="204409"/>
            <a:ext cx="933026" cy="1439989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xmlns="" id="{F7E4D2E7-1464-43D1-A469-1490D4EC0C8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99357" y="204415"/>
            <a:ext cx="933220" cy="1439983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xmlns="" id="{535C2E6C-3455-4988-8724-55110B49F19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23564" y="5052171"/>
            <a:ext cx="933033" cy="1440000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xmlns="" id="{C0AFA917-1909-4835-AA71-5014BE0FEE6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61938" y="5052182"/>
            <a:ext cx="933026" cy="1439989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xmlns="" id="{EEAC2446-661A-4067-983D-2276AAC0CE5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62641" y="2532443"/>
            <a:ext cx="933224" cy="1439989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xmlns="" id="{3A7C355E-15AF-40BF-8D2D-76D9E062101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72690" y="2562721"/>
            <a:ext cx="933224" cy="1439989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xmlns="" id="{298C5656-D565-44B1-82A4-ADF84762A45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9771" y="2709000"/>
            <a:ext cx="933026" cy="1439989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xmlns="" id="{400E3984-C02F-4BA5-B7F0-0B2D2AD1ACC1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39473" y="2709000"/>
            <a:ext cx="933224" cy="1439989"/>
          </a:xfrm>
          <a:prstGeom prst="rect">
            <a:avLst/>
          </a:prstGeom>
        </p:spPr>
      </p:pic>
      <p:pic>
        <p:nvPicPr>
          <p:cNvPr id="19" name="Image 18" descr="Une image contenant texte, clipart, signe&#10;&#10;Description générée automatiquement">
            <a:extLst>
              <a:ext uri="{FF2B5EF4-FFF2-40B4-BE49-F238E27FC236}">
                <a16:creationId xmlns:a16="http://schemas.microsoft.com/office/drawing/2014/main" xmlns="" id="{F82710CD-9FD2-4F52-8DB5-AFA88D4AE53E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8544" y="5052171"/>
            <a:ext cx="933224" cy="1440000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xmlns="" id="{3C4EFABE-93AD-4A38-9BF6-1C14FD7E485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2592" y="2562710"/>
            <a:ext cx="933224" cy="1440000"/>
          </a:xfrm>
          <a:prstGeom prst="rect">
            <a:avLst/>
          </a:prstGeom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xmlns="" id="{706BC33F-2FF0-4F01-A986-23261B8FFB6B}"/>
              </a:ext>
            </a:extLst>
          </p:cNvPr>
          <p:cNvSpPr txBox="1"/>
          <p:nvPr/>
        </p:nvSpPr>
        <p:spPr>
          <a:xfrm>
            <a:off x="399495" y="328232"/>
            <a:ext cx="33735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Ex 2</a:t>
            </a:r>
            <a:r>
              <a:rPr lang="fr-FR" dirty="0"/>
              <a:t> : Sud (Simon) entame. Comment peut-il gagner les trois levées?  </a:t>
            </a:r>
          </a:p>
        </p:txBody>
      </p:sp>
    </p:spTree>
    <p:extLst>
      <p:ext uri="{BB962C8B-B14F-4D97-AF65-F5344CB8AC3E}">
        <p14:creationId xmlns:p14="http://schemas.microsoft.com/office/powerpoint/2010/main" val="393277901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xmlns="" id="{6183207C-AAB1-4AB6-81F4-B158110BB1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32577" y="204409"/>
            <a:ext cx="933026" cy="1439989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EFAD5AFC-D88F-4003-951B-61A296FB23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29622" y="2709000"/>
            <a:ext cx="933026" cy="1439989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xmlns="" id="{C07C3277-9EC5-4ADD-90B3-F15ED4BCD05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74593" y="204409"/>
            <a:ext cx="933026" cy="1439989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xmlns="" id="{F7E4D2E7-1464-43D1-A469-1490D4EC0C8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90367" y="204415"/>
            <a:ext cx="933220" cy="1439983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xmlns="" id="{535C2E6C-3455-4988-8724-55110B49F19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39473" y="2709000"/>
            <a:ext cx="933033" cy="1440000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xmlns="" id="{C0AFA917-1909-4835-AA71-5014BE0FEE6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06808" y="5052182"/>
            <a:ext cx="933026" cy="1439989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xmlns="" id="{EEAC2446-661A-4067-983D-2276AAC0CE5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62641" y="2532443"/>
            <a:ext cx="933224" cy="1439989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xmlns="" id="{3A7C355E-15AF-40BF-8D2D-76D9E062101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72690" y="2562721"/>
            <a:ext cx="933224" cy="1439989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xmlns="" id="{298C5656-D565-44B1-82A4-ADF84762A45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9771" y="2709000"/>
            <a:ext cx="933026" cy="1439989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xmlns="" id="{400E3984-C02F-4BA5-B7F0-0B2D2AD1ACC1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52884" y="2532443"/>
            <a:ext cx="933224" cy="1439989"/>
          </a:xfrm>
          <a:prstGeom prst="rect">
            <a:avLst/>
          </a:prstGeom>
        </p:spPr>
      </p:pic>
      <p:pic>
        <p:nvPicPr>
          <p:cNvPr id="19" name="Image 18" descr="Une image contenant texte, clipart, signe&#10;&#10;Description générée automatiquement">
            <a:extLst>
              <a:ext uri="{FF2B5EF4-FFF2-40B4-BE49-F238E27FC236}">
                <a16:creationId xmlns:a16="http://schemas.microsoft.com/office/drawing/2014/main" xmlns="" id="{F82710CD-9FD2-4F52-8DB5-AFA88D4AE53E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8544" y="5052171"/>
            <a:ext cx="933224" cy="1440000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xmlns="" id="{3C4EFABE-93AD-4A38-9BF6-1C14FD7E485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2577" y="5052171"/>
            <a:ext cx="933224" cy="1440000"/>
          </a:xfrm>
          <a:prstGeom prst="rect">
            <a:avLst/>
          </a:prstGeom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xmlns="" id="{042CBC34-A74E-4AC6-838D-FF6D2EDD521C}"/>
              </a:ext>
            </a:extLst>
          </p:cNvPr>
          <p:cNvSpPr txBox="1"/>
          <p:nvPr/>
        </p:nvSpPr>
        <p:spPr>
          <a:xfrm>
            <a:off x="399495" y="328232"/>
            <a:ext cx="33735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Ex 3 </a:t>
            </a:r>
            <a:r>
              <a:rPr lang="fr-FR" dirty="0"/>
              <a:t>: Sud (Simon) entame. Comment peut-il gagner les trois levées?  </a:t>
            </a:r>
          </a:p>
        </p:txBody>
      </p:sp>
    </p:spTree>
    <p:extLst>
      <p:ext uri="{BB962C8B-B14F-4D97-AF65-F5344CB8AC3E}">
        <p14:creationId xmlns:p14="http://schemas.microsoft.com/office/powerpoint/2010/main" val="357402003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xmlns="" id="{6183207C-AAB1-4AB6-81F4-B158110BB1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32577" y="204409"/>
            <a:ext cx="933026" cy="1439989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EFAD5AFC-D88F-4003-951B-61A296FB23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29622" y="2709000"/>
            <a:ext cx="933026" cy="1439989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xmlns="" id="{C07C3277-9EC5-4ADD-90B3-F15ED4BCD05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74593" y="204409"/>
            <a:ext cx="933026" cy="1439989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xmlns="" id="{F7E4D2E7-1464-43D1-A469-1490D4EC0C8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90367" y="204415"/>
            <a:ext cx="933220" cy="1439983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xmlns="" id="{535C2E6C-3455-4988-8724-55110B49F19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39473" y="2709000"/>
            <a:ext cx="933033" cy="1440000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xmlns="" id="{C0AFA917-1909-4835-AA71-5014BE0FEE6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06808" y="5052182"/>
            <a:ext cx="933026" cy="1439989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xmlns="" id="{EEAC2446-661A-4067-983D-2276AAC0CE5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62641" y="2532443"/>
            <a:ext cx="933224" cy="1439989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xmlns="" id="{3A7C355E-15AF-40BF-8D2D-76D9E062101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72690" y="2562721"/>
            <a:ext cx="933224" cy="1439989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xmlns="" id="{298C5656-D565-44B1-82A4-ADF84762A45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9771" y="2709000"/>
            <a:ext cx="933026" cy="1439989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xmlns="" id="{400E3984-C02F-4BA5-B7F0-0B2D2AD1ACC1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52884" y="2532443"/>
            <a:ext cx="933224" cy="1439989"/>
          </a:xfrm>
          <a:prstGeom prst="rect">
            <a:avLst/>
          </a:prstGeom>
        </p:spPr>
      </p:pic>
      <p:pic>
        <p:nvPicPr>
          <p:cNvPr id="19" name="Image 18" descr="Une image contenant texte, clipart, signe&#10;&#10;Description générée automatiquement">
            <a:extLst>
              <a:ext uri="{FF2B5EF4-FFF2-40B4-BE49-F238E27FC236}">
                <a16:creationId xmlns:a16="http://schemas.microsoft.com/office/drawing/2014/main" xmlns="" id="{F82710CD-9FD2-4F52-8DB5-AFA88D4AE53E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8544" y="5052171"/>
            <a:ext cx="933224" cy="1440000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xmlns="" id="{3C4EFABE-93AD-4A38-9BF6-1C14FD7E485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2577" y="5052171"/>
            <a:ext cx="933224" cy="1440000"/>
          </a:xfrm>
          <a:prstGeom prst="rect">
            <a:avLst/>
          </a:prstGeom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xmlns="" id="{042CBC34-A74E-4AC6-838D-FF6D2EDD521C}"/>
              </a:ext>
            </a:extLst>
          </p:cNvPr>
          <p:cNvSpPr txBox="1"/>
          <p:nvPr/>
        </p:nvSpPr>
        <p:spPr>
          <a:xfrm>
            <a:off x="399495" y="328232"/>
            <a:ext cx="33735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Ex 3 </a:t>
            </a:r>
            <a:r>
              <a:rPr lang="fr-FR" dirty="0"/>
              <a:t>: Sud (Simon) entame. Comment peut-il gagner les trois levées?  </a:t>
            </a:r>
          </a:p>
        </p:txBody>
      </p:sp>
    </p:spTree>
    <p:extLst>
      <p:ext uri="{BB962C8B-B14F-4D97-AF65-F5344CB8AC3E}">
        <p14:creationId xmlns:p14="http://schemas.microsoft.com/office/powerpoint/2010/main" val="140179651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xmlns="" id="{6183207C-AAB1-4AB6-81F4-B158110BB1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32577" y="204409"/>
            <a:ext cx="933026" cy="1439989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EFAD5AFC-D88F-4003-951B-61A296FB23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29622" y="2709000"/>
            <a:ext cx="933026" cy="1439989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xmlns="" id="{C07C3277-9EC5-4ADD-90B3-F15ED4BCD05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74593" y="204409"/>
            <a:ext cx="933026" cy="1439989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xmlns="" id="{F7E4D2E7-1464-43D1-A469-1490D4EC0C8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90367" y="204415"/>
            <a:ext cx="933220" cy="1439983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xmlns="" id="{535C2E6C-3455-4988-8724-55110B49F19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39473" y="2709000"/>
            <a:ext cx="933033" cy="1440000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xmlns="" id="{C0AFA917-1909-4835-AA71-5014BE0FEE6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06808" y="5052182"/>
            <a:ext cx="933026" cy="1439989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xmlns="" id="{EEAC2446-661A-4067-983D-2276AAC0CE5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62641" y="2532443"/>
            <a:ext cx="933224" cy="1439989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xmlns="" id="{3A7C355E-15AF-40BF-8D2D-76D9E062101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72690" y="2562721"/>
            <a:ext cx="933224" cy="1439989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xmlns="" id="{298C5656-D565-44B1-82A4-ADF84762A45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9771" y="2709000"/>
            <a:ext cx="933026" cy="1439989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xmlns="" id="{400E3984-C02F-4BA5-B7F0-0B2D2AD1ACC1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52884" y="2532443"/>
            <a:ext cx="933224" cy="1439989"/>
          </a:xfrm>
          <a:prstGeom prst="rect">
            <a:avLst/>
          </a:prstGeom>
        </p:spPr>
      </p:pic>
      <p:pic>
        <p:nvPicPr>
          <p:cNvPr id="19" name="Image 18" descr="Une image contenant texte, clipart, signe&#10;&#10;Description générée automatiquement">
            <a:extLst>
              <a:ext uri="{FF2B5EF4-FFF2-40B4-BE49-F238E27FC236}">
                <a16:creationId xmlns:a16="http://schemas.microsoft.com/office/drawing/2014/main" xmlns="" id="{F82710CD-9FD2-4F52-8DB5-AFA88D4AE53E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8544" y="5052171"/>
            <a:ext cx="933224" cy="1440000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xmlns="" id="{3C4EFABE-93AD-4A38-9BF6-1C14FD7E485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2577" y="5052171"/>
            <a:ext cx="933224" cy="1440000"/>
          </a:xfrm>
          <a:prstGeom prst="rect">
            <a:avLst/>
          </a:prstGeom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xmlns="" id="{042CBC34-A74E-4AC6-838D-FF6D2EDD521C}"/>
              </a:ext>
            </a:extLst>
          </p:cNvPr>
          <p:cNvSpPr txBox="1"/>
          <p:nvPr/>
        </p:nvSpPr>
        <p:spPr>
          <a:xfrm>
            <a:off x="399495" y="328232"/>
            <a:ext cx="33735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Ex 3 *** </a:t>
            </a:r>
            <a:r>
              <a:rPr lang="fr-FR" dirty="0"/>
              <a:t>: Sud (Simon) entame. Comment peut-il gagner les trois levées?  </a:t>
            </a:r>
          </a:p>
        </p:txBody>
      </p:sp>
    </p:spTree>
    <p:extLst>
      <p:ext uri="{BB962C8B-B14F-4D97-AF65-F5344CB8AC3E}">
        <p14:creationId xmlns:p14="http://schemas.microsoft.com/office/powerpoint/2010/main" val="326745253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Une image contenant dessin, horloge, signe&#10;&#10;Description générée automatiquement">
            <a:extLst>
              <a:ext uri="{FF2B5EF4-FFF2-40B4-BE49-F238E27FC236}">
                <a16:creationId xmlns:a16="http://schemas.microsoft.com/office/drawing/2014/main" xmlns="" id="{675EBF63-E365-4A5B-85A5-6ED8C73BA1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6891" y="2199339"/>
            <a:ext cx="719051" cy="1109749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85373AB1-D8FE-4917-A617-3CD630172A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3974" y="679451"/>
            <a:ext cx="719051" cy="1109749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D21C2F02-C56B-45B5-A137-E5E8CFA32A8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5942" y="3427535"/>
            <a:ext cx="720000" cy="1111214"/>
          </a:xfrm>
          <a:prstGeom prst="rect">
            <a:avLst/>
          </a:prstGeom>
        </p:spPr>
      </p:pic>
      <p:pic>
        <p:nvPicPr>
          <p:cNvPr id="5" name="Image 4" descr="Une image contenant dessin, signe&#10;&#10;Description générée automatiquement">
            <a:extLst>
              <a:ext uri="{FF2B5EF4-FFF2-40B4-BE49-F238E27FC236}">
                <a16:creationId xmlns:a16="http://schemas.microsoft.com/office/drawing/2014/main" xmlns="" id="{9E7F7D0E-6A34-4EEC-A5C1-42C95333427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6534" y="3429000"/>
            <a:ext cx="719051" cy="1109749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D1DED08F-088D-4ADE-9DB4-E76B7E1B3E0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8501" y="5228349"/>
            <a:ext cx="720000" cy="1111214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E77D1F14-81A2-439E-813D-915DDA7C9F9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1473" y="5229814"/>
            <a:ext cx="719051" cy="1109749"/>
          </a:xfrm>
          <a:prstGeom prst="rect">
            <a:avLst/>
          </a:prstGeom>
        </p:spPr>
      </p:pic>
      <p:pic>
        <p:nvPicPr>
          <p:cNvPr id="8" name="Image 7" descr="Une image contenant dessin&#10;&#10;Description générée automatiquement">
            <a:extLst>
              <a:ext uri="{FF2B5EF4-FFF2-40B4-BE49-F238E27FC236}">
                <a16:creationId xmlns:a16="http://schemas.microsoft.com/office/drawing/2014/main" xmlns="" id="{FC9A9237-69AA-4223-8FF2-5CE9619BA59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6534" y="2158885"/>
            <a:ext cx="719051" cy="1109749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xmlns="" id="{80449DE0-C9DB-4A51-A467-FBF9FDCA709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096000" y="679451"/>
            <a:ext cx="719050" cy="1113442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xmlns="" id="{7D4D71A2-9B3C-4D8E-94CF-5540FE0AA728}"/>
              </a:ext>
            </a:extLst>
          </p:cNvPr>
          <p:cNvSpPr txBox="1"/>
          <p:nvPr/>
        </p:nvSpPr>
        <p:spPr>
          <a:xfrm>
            <a:off x="572077" y="311872"/>
            <a:ext cx="39644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Ex 4 : </a:t>
            </a:r>
            <a:r>
              <a:rPr lang="fr-FR" dirty="0"/>
              <a:t>Fin CP-CE1 **Simon entame. Quelle(s) carte(s) puis-je  mettre à Noémie pour que Simon/Noémie puisse gagner deux fois. </a:t>
            </a:r>
          </a:p>
        </p:txBody>
      </p:sp>
    </p:spTree>
    <p:extLst>
      <p:ext uri="{BB962C8B-B14F-4D97-AF65-F5344CB8AC3E}">
        <p14:creationId xmlns:p14="http://schemas.microsoft.com/office/powerpoint/2010/main" val="270435587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fe853a85475c0dd3bd38194a6345ebf67ae4714"/>
  <p:tag name="ISPRING_ULTRA_SCORM_COURSE_ID" val="C3000527-6E89-4F3D-B5FA-A887D1DFB96D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FFgVEkfkSM3DQUAAGESAAAdAAAAdW5pdmVyc2FsL2NvbW1vbl9tZXNzYWdlcy5sbmelWOFu2zYQ/l+g70AIKLoCi9sOaFEMiQPaYmwhsuRIspNuGQROZjwOMumQkpHlafaz3mv4xXaUbMdOk0pyfjgODd3H4919H+90fHo3S9GCKc2lOLE+tj5YiIlETriYnlij6Ozoi4V0RsWEplKwE0tIC522X786TqmY5nTK4P/XrxA6njGtYanbZvWwRnxyYg07cdcfDLH3NXb9nh93nJ7VduVUoglDKUVaJny1zFbLa/XTL5+/3H389Pnd8fs1Qh3AcIBd92lIVCB++lAD0IsC340BlbixR64iqx2OnDH2omam/ihyHY9Y7aGLvWamw4CMwS4g3Uq7URAQL4pD17FJ7ISx50dFTFwSEdtqj2WuIRQLdo/ozQ1P/mLKhGXC6VxqnvEFQ4mczdPVt4yhucwVLEXGRc5U1da2P8COFwckjAKnGzm+Z7Xt1VLLdLX8GaUArFZLmjHALHMxh7VmIqMZFBkCJ2BJE/ABspNevy39MxvA4wlLU3aUcKSNS/CTnFEuWKvSqQBfOl4vjnzfDWPi2ZtfrPZFzrPMHJ8hG4y4aIgV4JAEVpvc3NAEDnWAdVxUZwmgUCbzrBlI3+n1XfhExg8/z3iq0YCq27yxO0MCyeoq+o+sjAJUFwmgLsPw0g9MRbGcQ27ukaZcc4UWMlMMzWRm0janWrMqRMfr+lC13WgH1d2HQExniIMAKcWSyigNSBjiHok7/hXUv9X2fK+JiX8O0TxvYvGVhGAycqpsPDx2ethQw1Bzw5QtL0VBuYKbSbJaTqAobnMgQn63S1CNFjn8MewpHprNgEPNdg7JxQjy6GD3GUUA/L0dJ1Row0mpJsqQT4jVsmpLI1fENjV2MXJ+i8+w4xI7hqKz/cs4KnS0PPX129V/mTkR1YjmmVRcgwKs/kV0QYVhxpwqoDyUNRRXaUCNu+Z5CEIO3DUkvs35vbHayBl6sxZBzyZXb1oN3d3TzSe8LiOWQehLCXm8+1pM93woBXV9qkMcMvz4gTfrYKjqaBzqSdglHg4c/yXZTKj6YR7B3VRO80L2oeSgyhUV++4f4HDTfNbwAhVHKkUKwqlzvlDsQNcaZLaOZ4c5Fpba3nFAMztc1rcgcPObmwzu5LS+leOdwUaOuJE7rUCNq+sBwfPXIEMoocn1W/4CrDGED5DGHNqQg0EuSSd0IujxQg790yX7s8q0oHaZuudyX/Zjy12d2ab3dt3DJAy+doWnktM7bdreVRY5kQv+e3TBp2VjlvIZh4aZ1UAcDcgmGOVd8/hM0CccFdxXbK6YMJfJd40gSAUIfsY3bSJcg4Kvvqm985k7EJ2+xKXynMGzflRhb+nbJHtb7j6VQVRSuTJ1IcFBtx93sdclwDosBMRV1bQCypiouFEYu7hj7AvumLYfeis9lzDSgUxrlCloRSDtuiZwOanY5AwD+DoOATPtRNFStFp1z/XIvXKJoxDZBIF49gk8RNCvjdBAJozMki3q756ES+qPKpAId/btikUdq/W0tw1yjZkvcqBWnxufHs1D37HGNMi7AxRQCIZdsTN0FVd+avpq0zC2qr0BgqyziqMId/sD4FBokqo1QCXVlbELMcDBOQhkMW40HlZ2gYoMQCJM/prYPYzfKRVNDF9+YZlDR84wxrZdvJeAUSvlcPD7dRv2N0x+pT6kT7ypqIve7WMPRPyJDWBK4C/YoLgZNwIH+lGu99VjUVyb+0jblS5eBh2/33k39D9QSwMEFAACAAgAUWBUST0bQcONAwAASw0AACcAAAB1bml2ZXJzYWwvZmxhc2hfcHVibGlzaGluZ19zZXR0aW5ncy54bWzVV9tuEzEQfc9XWIsQT822UKBUm1RVLyKiJFWTIpCQqontZC289mJ708sTn8ITIvzG/glfwnh3ExoIZduABIqiyPb4nJkzY48T7Vwkkky4sUKrVrDRXA8IV1Qzocat4HRwuLYVEOtAMZBa8VagdEB22o0ozYZS2LjPnUNTSxBG2e3UtYLYuXQ7DM/Pz5vCpsavapk5xLdNqpMwNdxy5bgJUwmX+OMuU26DCqEGAH4Trapt7UaDkKhEeqlZJjkRDD1XwgcF8lCCjYOwNBsCfTc2OlNsT0ttiBkPW8G9rV3/mdmUUPsi4cprYts46afdNjAmvBcg++KKk5iLcYzuPt0MyLlgLm4FDzc9ClqHP6MU2GXo4FH2NGqgXAWfcAcMHJTDks/xC2dnE+UUu1SQCDrAFeLjbwX7g7Pnb44PTo463Rdng17vaNA5Lp0o9oSLOFG4SBShQzozlM95InAOaIx+454RSMuj8PrUzGyk1YJzfkyGWqL2xS4so2TIWRcSfi0b/XdCHaLlRkBGGIi8bAW9lCvSB4UVIBxIQecANhtaJ1yR+cPKetcIkATxsEQ5edkPvrtQKkRjMJZfd222Yr3utP1KY41crU10ZonhmBHFDCcSSGry6Tw7JP9IUjBOGMKKVcaNEvlnNGUCUm2xEiacTDJOdgqRK/QbWC1iTPgVwfJNZT7FA0CwWN9n4orABFA9VoycX6B4rBaYmrckwVgya8V3CozHR+ERyf3+UWf/4KzT3T94fZ+kWACFB5Sb29K44iAvI6kE+hNU6u2D/IvjFhNiCWROG2HzqSeroHymqHcBE1JtAO+dt6+E+L0OzZXSiIBSj9GBZakk+ZQaUKvkcI7vqxH1KAB/UHdO7WW2mZgYfud01uFbifD3SaVgbkxnDRdvGT6MRoLGXoDFIi5T/dmVgeJQYc/LuKkfbLGzoKA0n+JdguWBUWUX13msv05scQ8VRom/ce8cAiItYDO8Yr1O2vj7jmml8mkd8PWNh482Hz95uvVsuxl+/fBp7cZNVYM6liDUrEPt3dii5m3q55s7Cn1XWd5knMn+3R5zfHKwV0fb/mnn1W53UMe0d9qpY9btdWuhvahjdfLL9ljLFZiIcdlMpUiEy6f8T9bbHWpm5YdJWXR/p2b+YtyrnpX/JuxyNH/rLjxuo3Dp69uvJEKJBMWQgvH5k739eHMdn8tLlxoNRFv8A9RufANQSwMEFAACAAgAUWBUSW6WMya0AgAAXAoAACEAAAB1bml2ZXJzYWwvZmxhc2hfc2tpbl9zZXR0aW5ncy54bWyVVm1v2jAQ/r5fgdh30r3SSSlSS5lUia3VqPrdSY7EwrEj+0LHv5/tOMSGBLKcKtV3z+M731sbqx3liw+TSZwKJuQGECnPldG0ugnN7qZJjSj4LBUcgeOMC1kSNl18/Gm/OLLIayyxBzmWsyUpdG7m9htDcT6+zY0MEVJRVoQf1iIXs4Sku1yKmmdXQysOFUhG+U4jb37Ml6tBB4wqfEIog5hWt0bGUSoJSoEJ6fvKyFUWIwmw1tON/UZyOleXX39C21NF0dLuPxkZolUkhzDJt/dGhvFc3x5WZW7kMgHhL2rol89GBqGMHECGlz9+NTLIEFVd/U+PVFLkJqEh53IRjxwmSKbHz0R1Y+QqwTzIOLpaBZce+9ZHD+R+9ec+NuMqBXsxeT1ZCKboCYMFyhriqD01NlWI9+ca9XzAYkuY0gBf1YFedNAvpFbtNaGuw/2Bd8ozD+QUHeJNsLqEZROv7zQ0dITl8sHuCh971HkRStg7pRdip+yQv3Vez5CeskNuGM3gmbPDGfzU0nDaGj8QV83L6ddW4EQf24S1p9ZqPK3N5CrPtVO0mFJksDD7QG9rglTwV1qCqV4cWVMTWXQWWszJnuaW8cvgksMGoVJxdKJ3DdffXjFSZNDXdTZSvav9qtlz2JTOGnZl87ehe2JznqBe5XdTgkjSotSvVdOJ4+lZ0emZRv0MlxyQT3wrPI71PUQqidyBfBWCjXXDBYIae71oJmwIHkdeDuKoP8uxu6Qv/bwuE5ArXTUKbfOEugZX0Lxg+gffKLxDFhIGjA0TC30dJ/TYm57CtQAQmRbHBmhOjamsGVIGe2CO7Cnsi4eeFis9d0P9do9r2KLfcU4zqiXdvuhaxceFhh7Cm46rn9FYRrQ9kkTZpwXzf209t0vNdJ8PahSum4Krtf08iVpp/qv8B1BLAwQUAAIACABRYFRJ90YhX3gDAADcDAAAJgAAAHVuaXZlcnNhbC9odG1sX3B1Ymxpc2hpbmdfc2V0dGluZ3MueG1s3VddThsxEH7PKaytUJ/IAqWFRpsgFECNgCQiAbVSJeTYTmLVa29tbwI89Sh9qkivsTfpSTre3QRS0rD8qVIVRZHtme+bmW/Wswl2LkKBRkwbrmTVWy+veYhJoiiXg6p32j1Y3faQsVhSLJRkVU8qD+3USkEU9wQ3ww6zFkwNAhhpKpGtekNro4rvj8fjMjeRdqdKxBbwTZmo0I80M0xapv1I4Ev4sZcRM16OUAAAvqGSuVutVEIoyJCOFY0FQ5xC5JK7pLD4YEPh+ZlVD5MvA61iSetKKI30oFf1Xm3vus/UJkPa4yGTriSmBptu21YwpdwFgUWHXzE0ZHwwhGi3Nj005tQOq97GpkMBa/8uSoqdZY4dSl1BCaTN4UNmMcUWZ8uMz7ILa6Yb2Ra9lDjkpAsnyKVf9fa65x8+tfdPjhrNw/Nuq3XUbbSzIFIffx4n8OeJAghIxZqwGU+ArcVkCHGDTx8LwwL/9tbUrK/kXHBujXpKQOlTL+iisMdoE4cQZPtAeqgPkYvLqteKmEQdLEFxbrHgZOZh4p6x3KZKH+TWu5pjgUBNaEmGjjveDWdWEjLE2rDbsUxPjCs0qZ0p6Imr1ZGKDdIMJJBUMyQwinQymcmBku8owtpyjWh6SpmWPLkGU8pxpAxIP2JoFDO0k1Y1R1/CagBjxK4QtGskkgk0PILm/BrzK4RHGMpF05V1BwQeozmm8gNJIJfYGH5DAfm4LBwiWukcNfb2zxvNvf2PKygCxdMICNMPpbHpg7uIJC/Qc1DJz6+Tn5YZEMQgHFuluUkmjiyHckoRFwIIkjtgF52zzwtxfx3KT5IRAIUaQACLpETJhGgsn6LhDN91I9QjBfyjujNqV2YT85Fmj5azCN+TCO8XlWC9VM4CIT4wfdzvczJ0BZhv4kzqa5slCksJMy5muniyqWdKQUgygbsE2gOyii9u8xh3nZj0HkqNQnfFPjoFQJrDpnDFujop7e47qqRMJkXA19Y33my+fbe1/b5S9n99+7G61CmfSG2BuZyOpPrSmTSbS3dv7sB3Y2TxVLE6vjNUev9uqrRP9utFqtk5bZztNrtFTFunjSJmzVazENphEauTvw7EQqHgER9k41PwkNtkwp6zwx7RJQvfPfjSNska62W65AUzXfg8/CeZZqvZO+vcS2rgL3yLLsH+/D+SWuk3UEsDBBQAAgAIAFFgVEn09SF3nQEAACYGAAAfAAAAdW5pdmVyc2FsL2h0bWxfc2tpbl9zZXR0aW5ncy5qc42Uy27CMBBF93xF5G4rRJ+h3aFCpUosKpVd1YUJQ4hwbMtxUlLEv9djXrHjlHo28eVwxzPJeNuLzCIJiZ6jrX22+3d3bzVATasSrl2ddeg56kQqKIBrqjPBZ1kOLONAPLI6Opzk3ZkI+RNuvef1hwZZNOyIwB+WlBVNWgYcVEArAloV0L5DSTYh8cep7FDVvqJGt+el1oL3E8G1aVWfC5VTy5CrV7uaFXqwqEBdQJc0Acc0tquLPDs+xBhNLhG5pLyeilT05zRZp0qUfNGVf1VLUOaFr/fA4Cl+mTh2LCv0m4bcTzwZYnST+FEVcMj7OMEIwozOgTV8B3b9gTrG7YI8usqKTB/p0Q1Gk5Y0hVaXhiMMF+PGq9XNGKPNadjoPXF3i+EQjNagWlbjewwHFLKU/3iBUokUO9JC2z0/oUzQRcbTQ+oBRpDDw6JtV/fOhdrjj4kzQsIboVVgTPOuiyM09v7k6uDkFl7aaeivLCTykNh9W/lidRKd82j/JsH9Z0So1jRZ5eaCMLej6QRVa1AzIZgp4OvSUf1cvd0vUEsDBBQAAgAIAFFgVEk9PC/RwQAAAOUBAAAaAAAAdW5pdmVyc2FsL2kxOG5fcHJlc2V0cy54bWydkbEKwjAQhvc+RbjdxG6lJHUT3Bx0lpqmGmkvJZdaH9+UinSRgEMg//F9PyQnd6++Y0/jyTpUkPMtMIPaNRZvCs6n/aYARqHGpu4cGgXogO2qTNq8wKM3ZAKxWIGk4B7CUAoxTRO3NPjYQK4bQywmrl0v4ukditkUw6LC4pb2L/szgyrLGJPX0XbhgFW8x7QgjLxWMDsXjdxi60D8AhqTAEyqwVACaH0CeAwJwI8rQIrvm+ekRwrxo2KQYrWeKnsDUEsDBBQAAgAIAFFgVEmUE7MiaQAAAG4AAAAcAAAAdW5pdmVyc2FsL2xvY2FsX3NldHRpbmdzLnhtbA3MMQ6DMAxA0Z1TWN4p7daBwMZWltIDWMRFkRwbkYDg9mT7w9Nv+zMKHLylYOrw9XgisM7mgy4Of9NQvxFSJvUkpuxQDaHvqlZsJvlyzgUmWIUu3iaOJTKPFIscdhGo4VNe/8Aem666AVBLAwQUAAIACABPjJVHqQHEdvsCAACwCAAAFAAAAHVuaXZlcnNhbC9wbGF5ZXIueG1srVVNb9swDD2nQP+DoXulpB9rG9gtugLFDutQIOu2W6Daiq3FtjxJrpv++lGSv+d0K7BDApvie6TIR9q/fslS75lJxUUeoAWeI4/loYh4Hgfo8evd0QW6vjo88IuU7pj0eBSgMucGQFPkRUyFkhcawA9UJwHqGTAwI6+QXEiud8B9BtxtpONTdHgwA5dcBSjRulgSUlUV5goQeaxEWhoShUORkUIyxXLNJHFpIK/BLvXf0fDLRE70rmCqhyz0+wPXJC3Hi+IDkuoECxmT4/l8QX7cf16FCcvoEc+VpnnIkAeVnNlSPtFwey+iMmXK2Ga+S3LFtDZJWNvM10u+uMg9JcMAOYd1xpSiMVM4zWNEHJZMgP1NSlVS86gBreFVW17zWr+1eV83brZzpHMuyqeUqwSO+pDOOgn0yTCqn9nrWgU9Ngq6M0zIk+xXySWL7Ou3VozzBXIBW8XZPLGqQjiApzsaaiF3twADFdUdxG3TsGsatqCWA7fRVx0Fam67YVSXkjWlmvnPPGLiC5WSGllcaVkyn4yMNZYMwT5xV66b1DXET3SWnv1Db4zfqDU/1VudsYD/0ZhPQNTWhOcRe7nj4KNZBjXVDIptbFgXKTYxu5xU+ZT1dD0wuRzrpsBFPE1lzGAMI6op6exkH5RJqsAlLOUI2zvYC054nKTw05MM49O9NBmV20mG3sFecCrC7QS0NbdlJOM6jsTUKsgnE+vED0ulRcZfrTwHe0YvrQ7fGrnm6Kbg7cH5/I9RHMRoBnODJlaXeertq+bwwcypVp3PunCWgVphHpguC+fVzEJZjHwitqFlqm/7OTX7sAcd5Tw1HdNc30HvolrxV+ZVPDJfusWJqUnCjGYC9OHipMcA/YTtMghvTfsibkTe1AFjYt/cv61os+Xr1rmu7+uwDzV85qxyGDdTH0EdsRRlHo16iIvuI6JS2Gk3klEvZRu40eIYRCqKAJ3CQ33ny7PL7srni8sGa/N6cIFdLu9Y6XXCnYJIrev2In69G+DxN1BLAwQUAAIACABRYFRJNdvZrWgBAADzAgAAKQAAAHVuaXZlcnNhbC9za2luX2N1c3RvbWl6YXRpb25fc2V0dGluZ3MueG1sjVLbahsxEH3PV4j8gCWNbgtbg67FkIdCE/K89aphiaMtK4WEoo+vNq1x3Lq0mqeZc+YMMzp9fpySfc5lfpq+D2Wa0+dYypQe8vYKoX4/H+bl0xJzLHlzqtxPaZxfdunrvNZaNZchjcMy2hXNW4zC20NKauVUy5hhFEnmqVfIeW4b1oHrwDbMUWL7zW8SP3WXuI+pXFbtN2fonw27lONSdmmMr1s4Z7+Hzjf4uAzj1Hh5K9ga9Ti1OrYGYoRL7ivVACCQ5Y44XKXspCbIY8YxVKMoUECEc9KJSiTl0LLQiabCfCcQk4xRV6mnrRtpbRy1VUJHiG7TvOpsDcFIjBEhBJirXEAwGDU2NA0Naj0gODAgqjaaKEDBBhNY9c4Ly5GiXmBcmTGA8em4p+3en+tU/e91juf8h+DFL7iIrt7aXDBXv39elka+jU/fDkOJ6MuQ4278cB3ubm6uf3nyzb9HxmrUtvFfff0DUEsDBBQAAgAIAFFgVEmm+M3geg8AAEAkAAAXAAAAdW5pdmVyc2FsL3VuaXZlcnNhbC5wbmftWn1Ykmfbx6zcW1NXq22RaCtXz/rQyo+aZays1B5R0zUzFXJqTvxAU/wAb621tNXStC3Lz1wNUhQyUwwFLKesmVLxpSJYkSkgoiEg3CHPjW3H+/z9/vke/sHBcV6/67rO8zo/7vM8j+P8KTjQ13YZfBkMBrP19zsYAoMt9ofBrHEfLIVWPqf/OA79WaWH+B6AUfsd5BCxOH4/aj8M1lS8/F30Eoj+n1S/8HQYzK7L8rPi4O7EwmAbBP4H93+TjVZJUJe2Zhk4LzXluVYsGP2H5WkbBn8aP7JkyaEvnF2clx0I/kCx+bcLrzZeOPnJ5qMfrf/8o4MBns/OnLx3qcfGaGZyzFXvAqvaiYyxl7Gn+o+l7nCTaPkCiduxGurkA3pEAX0kj6g3KmlqNKAVuLmy3+2E5OmsetZ3y+iLv4LP3lX6TkvLR2yyPKWNUl84k/qJvzRX05d2EFo4005l/BnunDNWldWzAqJhjqsFvpMCYippi9U/lGm6ON+Bthgis7/5xunBrigLMnVnhb9l/wFnC/VBiQVed3Cl5cqPFoAFYAFYABaABWABWAAWgAVgAVgAFoAFYAFYABaABWAB+H8HXCCaZznITMtCsdf/9VqXVf5SgrJRks71phONcnJW0N7pPybTa8Dhy6HKY8owZbhyj8QO2plC0rale71pf4yt6g3Ke3v1apFv4nA5iVzzxnSHojpdxTFs8i3dJc2O0f/uCiREDlbUC+lCIsMbOjq8lcbUDV0G9s99g997gh7PqKLAx1oRiewaxXTak0xvweOS14PxNYiwKRJFW51iP5XaQFsc2e3Ucal6W2ao0Bp2JpzZCawGE3Y9zmKDkulWKrYy4YSOwnl8rOajtNPODxrjKBZWndr2SbenWCnn3emOL5VWsM4GdAZBUUfuARrFKQwmJQHeH1ZcRsltevvab2cjP3mHpLo3WysIy6qZmyFnuTJnnmebXi/HzD4azFDGIc0GLveNZiCmuMog1bOyRrSRjSPv3uxSp6iNDKkTcm66eITpVJ379rFkZE5HB0nepzpixpo8vD2xQzhAGaHuxwFJ/DYPFCaMnliluz6NzQMMtTmRwq7d1qrrzd0pfxFgsO2U5nQy0NB+cl66otDiioQK9I9+p/fjtxtKinNj9bX2wPi4de/FLz36dG+9ghuDQ2z+8KDZ576w3nT+08BQfXiyekjYotqyjj+6+mPj3NbVwZuzk8hId2mTZmBIP3AnIdHRmw0nXzsqEhDCvq7rVer4p+m8ml3oQ5UnMvuaW7ttkLMPQRJzsyhHd5gSF9CLlvyihcFe7NcaVvLmBFE7JG8E7racOmCKYsxdWfL6B8XJZlb1WwURcYUav2givYo2jlQo8ijjd9HfRt9cJNDNhXcdOvTjMlutqXbaLirrTxbnMCpCM16TWAmnC7PWuisytbJ7r454F/SvxVEWSTIMcSguR7l9G9EDlY4gxVnD7mKYUa+ogN1jYUZ7GM/dgSbNdEsWhf7kXJZx5On4uWk54xjzOdvxs3T85oyMie8Bp0B9nO85BtKL6gBXP8UXThCTkshRomYWVdRIbzxw5PwVTU8Eav9ofcA/fJpxsy/t83cX5f+cMAiDTej/lfu9fJ5XJWkOeHs/Oejz0sjnGcF768J0YDKikH9jkdgN0eYVuu74rS4dq3IRp3a6qIqjeBoj+63kNmIPekkpHOdVMboZYtCozjeD7WWYvBz9GORAj85+d0KHLT8Fd/nY76/7STDYKdeOqUdtQXhRAB3wQHXJ0bnT3WmgoxK45Cx+OaB0iWF4l3kgVgXZMbtrBRSz2PoEVbjqA+O+ysnewhX+gTlgL6Nai2emMJI5RWE45SA681fSWAzYs4vVBPZi5t6auTqzLXu227Unjes2/1aEC2NCYGHtmCExA1Mbb6SYseUFPIFMvtOcFuL84Lb8ZjYF+SSdQRUMLsbfJDwRp7W1XVwhdsMbG104edV/Wh7ru0fddJRHxTHrc0Q7SfSegKbR69OKrddi+k8zfpYbjis+HajAsQxm7oxkUM+74YwEB7n9VEqvvWlF1TVmOWnQDsc26cLbbvR4C9/LEmaWqGMZJsjpXd7srAlaD2l8R8lt+ySy8ohNaXlQhP3PD06stiWA324dd9umuLfsE0S9kf2Ir1/tpsjzwnX4iFD9xCS+NpEv5/gDmLKsK3Va5UAoUsQQxo1dFp2NBSa0GWEJhH3Xlq33dvA6d0ta0GzHNpvUnCs7thFbEOyZYM1E7YHHcehn16/ZwjpNCs0GElAXI5h7QWebVG48VoQqXq8VK09g2OVvWlwSiZImUvLdctJXPSy8Gi+VVjtmwXEj7tr0KLSIVqbvwEbQypwYVHVZ+RjBKRml2dt9CFlzEFIvQ9a/HI7/iDDe2Wz3nI5l8doi0ZJPV9th94hEdkt/X/8ww4k/qlyzBuzZo2Y0ahzX/r7Il0vzQdVpqQY9Xim7mze5/R6uwzhU1iiMi/wVUnb8+Zngs9/Byaq1rdFxkHsh6IKn8dQG5Tc4q6G5tN3zCpZq/tpC+xk8Sj6OSVVGS2gNQLcqGMxuwQ3LAnwQN0X4FtfjmuPcXGotulMpD9qRXChw78tpdd0oDK7Rhom0OrmYRxivEU3naSmYKgATf5rG43M9+FogfMlVR1Lyc59ktvYtC4PN4QH8rkyMeb0izTNZ6XNw5YshKJ7nzqPZ7vbdF4xfsO3w13xNjyLNbS0JgxTVbBworDbGYXrbnohTLNE+VU2ZxXkCqRibqcQn46b2fTBaasiIflZpBdjjO6WEkftcd+rdEF5ZeeuGP+pIKosJYi+varHFMrFVRKRhfcntsXB6ThUJ6ZMqQU7efM7D6eWi6MsuAJv/FhtFbNc/RQaBILmeM3i/0X6F/5nEXd5OxOOJM7fNu7V3TeeZ5Rb/vMF3NV9aWrpz21rYGX0AGEweOnxm3yyVxuOaXkWgRJrx2nw0PkNuwAjvI77luRdOLIerIM55k+ueP7vFEt6NCmTeOS6+w+2RVgMhPlwisAeE+7fKRHfRmatJycAFv0WR7XLDgI/52RCZSkN+b+q9X5DQsXP+o9cQekQ3bzI3lU8Vlpg64krVPiSokcJRj0BzB8tP5NNHEYyCjzrjAsTR0P5qO3iLVGwSqHQJ3hNraa0YWzH9Nm3F7XOhyb2AuL6gPKtmv1TMVNuUxMbscSBK4gLoNm15PE1ToabfOcEDbc/TWrym/M1n2kI8AexjNaPeG2JTdfZ3w8Veh5yGcYVFS5SXkrz5Z9/BPybVutCsZ+HYNd6Tcaj3Egw5qYJDfJb8tG/+C9gaZGtqvV3koMxUrhPwZryS6Ml97S4UQA5XgIVr/P92jFJrKMciVSxNlbpSUkJhNFArSFaO7t5OYNm07lylTo7pEB94b42vgsxnG6Jtv9C25EmLMO+FG6vJz7MIpw4SzkUDGJtJ5dj5mYfZUSIbo5h7SxnNbJjZdxLVzpz87b2PfCuh2q0wrY/F1Wi++8MdrSY6ESgoW49kOX1jY3wF/6kYx3R1POVc97dbLF399eaCXEVozRCgSsSIAU3FSAdXVoxkgX9s2pfmWXR80VhFdTEwhLbVXjoNJ2vluR5JI8q29+L2MKham2jTBvfLSIsDgd6mGZ6MxW8inQOPOf0sEnkN0KwNQ4UUWZsjuRDPUOGBUz2QKk9CqrwojVdt33G+lqHy4GeO95JUA7gH8pwAXEudKpzXChdeD/Gh/Vs+tXMbjUOLZk7sVEx7JI9pLjivhdLMSFaN4Ul8/wE/iQHcq3niFi+Dqo0+d9cX+VBKkL+K7GIFh3Dpdiu12qdOdVDwJZTHNNbGIkhpZEijqWw6VPaFWH038jAzYoO/KRL81aPBZtKbH9fIdZik/8J/CPTd4ofDEzN2d9+3tfg838g3Cr0EesTnWKbSKM1vBMbRZji7QLtNDQwyEOCHpY5CsK7LP5nLaphhATg2HCsFgL58BNWtFDopSxzqH1vh76kIKOHmz2nUPVc0/y0uvWHm7pzVZtPytkJCP0qTwLsH5WPyHfyQHS+bd88Klv10C61j52QQIsarDaNlRQCq3tb4wwE+XJrdfTp4y6NBs6c7A4TOFAa4vhLMzcDdhVytsnbDETEdAbaKRKwG2WPCxiPKO3wrUoFHaYOMn1pV8rr7U4wDfXqHlO73Nu96Clfxexnai7i2z/PHyrEYJ3Bgkow0ySft82et6U+K82ZuNdOPNWHOQwnv9EUomhW/sKlSsMD4RYe6eAQ7H1LHxTd5Xe6T85me660fhjJ9KD/vpOrSNY+vK7EMFWQDDd84w9CucYhoYQOrlfkRe8GJZpnO+5rfvTv2sY3cdYOHr2w+z57T0rh8vVjJNgpok6x3o67FNi+Hc0M/ewEF8ugqnibtGLuB8oaGY9fV5lFXMlm4mSvvLTyx3NkjQBbUuxR2kk2uJmCHaYx/k8SQl750144kuRg9KzaWbt1neBxULWjxOMM/K9bdZLhEcOrsfzSM+yKNndnDdqGr/uEy7QXVgyheZOH7OqlnLW7Y0Ozw93WWkr7NUittdSRONIGvfG/Y1fdmdkDa6pJlQ7L+fYu9zB69LeaETkFqsIHB7Ou5Jdd1tMmLck8aKWG3dLlrx/YUS3G3vOT1M/dDVpO7vDGBR9XLK6uvhsmv6x2llmL0pG67TiR15amiULzUSsqwDfKr0mFh6M2iHHwWoR0FLH2su0kAHzhLU9LbUUfPgChuWWikXn7VQ32i5/6EABVuD4PpKDJKAkbpSeH+dT1FWd9zgzR6l9ARINb8FljkTG+ZQIReU2AMgU7DRksZJbFWGPOIAJCaaNryQttZIY65uGgYR2BV1kudshH5U9hqcod+av5Fze2zBmeOQ7F0tPl7ai++wy8H6kcu2w/E7BrG5YPiZutHyYu/4nKgdkFinzd1bhpWWaGyNDHW+8+AgK65BlHjCoOlRim6ye0rjxR5OzIvpY17CVoZRZ9+GVTkPMpA/8S0I7MYYLdrXpp+VlZcvCM2RCZ053VYpkuuizOGH3DrOLeyXnoiPyRDmoz8V+lwHI09ZxyMv5o7ugWz5pYf8c2N+P6eurTE8gS0ZVJF9Xnph5sJ/LGrfPGHCqXnlVyTEoMkrj0QtemKBZasK3WYeqfhqi2tTXO+bUd9r4KRAIegF5kr5/vHV1JLbzRtGd4543tIW0I0G0Xsnv+aX9GzzYj/nV+h975IsnSfL44ei7pd0OwX0mUpxP6ehqkn+NmrD5fC5zQ15glpzlhV2vr59d8sszT6AsmkGVb+weWl4+8kCgtr/0OBB6kHTv7wH1BLAwQUAAIACABSYFRJKwvAbUoAAABrAAAAGwAAAHVuaXZlcnNhbC91bml2ZXJzYWwucG5nLnhtbLOxr8jNUShLLSrOzM+zVTLUM1Cyt+PlsikoSi3LTC1XqACKGekZQICSQiUqtzwzpSQDKGRgbowQzEjNTM8osVWyMDCFC+oDzQQAUEsBAgAAFAACAAgAUWBUSR+RIzcNBQAAYRIAAB0AAAAAAAAAAQAAAAAAAAAAAHVuaXZlcnNhbC9jb21tb25fbWVzc2FnZXMubG5nUEsBAgAAFAACAAgAUWBUST0bQcONAwAASw0AACcAAAAAAAAAAQAAAAAASAUAAHVuaXZlcnNhbC9mbGFzaF9wdWJsaXNoaW5nX3NldHRpbmdzLnhtbFBLAQIAABQAAgAIAFFgVEluljMmtAIAAFwKAAAhAAAAAAAAAAEAAAAAABoJAAB1bml2ZXJzYWwvZmxhc2hfc2tpbl9zZXR0aW5ncy54bWxQSwECAAAUAAIACABRYFRJ90YhX3gDAADcDAAAJgAAAAAAAAABAAAAAAANDAAAdW5pdmVyc2FsL2h0bWxfcHVibGlzaGluZ19zZXR0aW5ncy54bWxQSwECAAAUAAIACABRYFRJ9PUhd50BAAAmBgAAHwAAAAAAAAABAAAAAADJDwAAdW5pdmVyc2FsL2h0bWxfc2tpbl9zZXR0aW5ncy5qc1BLAQIAABQAAgAIAFFgVEk9PC/RwQAAAOUBAAAaAAAAAAAAAAEAAAAAAKMRAAB1bml2ZXJzYWwvaTE4bl9wcmVzZXRzLnhtbFBLAQIAABQAAgAIAFFgVEmUE7MiaQAAAG4AAAAcAAAAAAAAAAEAAAAAAJwSAAB1bml2ZXJzYWwvbG9jYWxfc2V0dGluZ3MueG1sUEsBAgAAFAACAAgAT4yVR6kBxHb7AgAAsAgAABQAAAAAAAAAAQAAAAAAPxMAAHVuaXZlcnNhbC9wbGF5ZXIueG1sUEsBAgAAFAACAAgAUWBUSTXb2a1oAQAA8wIAACkAAAAAAAAAAQAAAAAAbBYAAHVuaXZlcnNhbC9za2luX2N1c3RvbWl6YXRpb25fc2V0dGluZ3MueG1sUEsBAgAAFAACAAgAUWBUSab4zeB6DwAAQCQAABcAAAAAAAAAAAAAAAAAGxgAAHVuaXZlcnNhbC91bml2ZXJzYWwucG5nUEsBAgAAFAACAAgAUmBUSSsLwG1KAAAAawAAABsAAAAAAAAAAQAAAAAAyicAAHVuaXZlcnNhbC91bml2ZXJzYWwucG5nLnhtbFBLBQYAAAAACwALAEkDAABNKAAAAAA="/>
  <p:tag name="ISPRING_PRESENTATION_TITLE" val="enigme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285</Words>
  <Application>Microsoft Office PowerPoint</Application>
  <PresentationFormat>Grand écran</PresentationFormat>
  <Paragraphs>32</Paragraphs>
  <Slides>12</Slides>
  <Notes>12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Thème Office</vt:lpstr>
      <vt:lpstr>Cinq problèmes liés au Petit Bridge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enigme</dc:title>
  <dc:creator>Jean-Pierre DESMOULINS</dc:creator>
  <cp:lastModifiedBy>vincent j</cp:lastModifiedBy>
  <cp:revision>19</cp:revision>
  <dcterms:created xsi:type="dcterms:W3CDTF">2021-01-26T12:23:24Z</dcterms:created>
  <dcterms:modified xsi:type="dcterms:W3CDTF">2021-01-30T17:53:22Z</dcterms:modified>
</cp:coreProperties>
</file>