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309" r:id="rId2"/>
    <p:sldId id="327" r:id="rId3"/>
    <p:sldId id="316" r:id="rId4"/>
    <p:sldId id="328" r:id="rId5"/>
    <p:sldId id="317" r:id="rId6"/>
    <p:sldId id="329" r:id="rId7"/>
    <p:sldId id="318" r:id="rId8"/>
    <p:sldId id="330" r:id="rId9"/>
    <p:sldId id="319" r:id="rId10"/>
    <p:sldId id="324" r:id="rId11"/>
    <p:sldId id="332" r:id="rId12"/>
    <p:sldId id="333" r:id="rId13"/>
    <p:sldId id="334" r:id="rId14"/>
    <p:sldId id="336" r:id="rId15"/>
    <p:sldId id="331" r:id="rId16"/>
    <p:sldId id="326" r:id="rId17"/>
    <p:sldId id="325" r:id="rId18"/>
    <p:sldId id="337" r:id="rId19"/>
    <p:sldId id="256" r:id="rId20"/>
    <p:sldId id="293" r:id="rId21"/>
    <p:sldId id="285" r:id="rId22"/>
    <p:sldId id="290" r:id="rId23"/>
    <p:sldId id="287" r:id="rId24"/>
    <p:sldId id="292" r:id="rId25"/>
    <p:sldId id="299" r:id="rId26"/>
    <p:sldId id="300" r:id="rId27"/>
    <p:sldId id="338" r:id="rId28"/>
    <p:sldId id="339" r:id="rId29"/>
    <p:sldId id="340" r:id="rId30"/>
    <p:sldId id="341" r:id="rId31"/>
    <p:sldId id="342" r:id="rId32"/>
    <p:sldId id="343" r:id="rId33"/>
    <p:sldId id="344" r:id="rId34"/>
    <p:sldId id="345" r:id="rId35"/>
    <p:sldId id="346" r:id="rId36"/>
    <p:sldId id="347" r:id="rId37"/>
    <p:sldId id="348" r:id="rId38"/>
    <p:sldId id="349" r:id="rId39"/>
    <p:sldId id="351" r:id="rId40"/>
    <p:sldId id="352" r:id="rId41"/>
    <p:sldId id="350" r:id="rId42"/>
    <p:sldId id="354" r:id="rId43"/>
  </p:sldIdLst>
  <p:sldSz cx="12192000" cy="6858000"/>
  <p:notesSz cx="6858000" cy="9144000"/>
  <p:custDataLst>
    <p:tags r:id="rId45"/>
  </p:custDataLst>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04" autoAdjust="0"/>
    <p:restoredTop sz="94660"/>
  </p:normalViewPr>
  <p:slideViewPr>
    <p:cSldViewPr snapToGrid="0">
      <p:cViewPr varScale="1">
        <p:scale>
          <a:sx n="116" d="100"/>
          <a:sy n="116" d="100"/>
        </p:scale>
        <p:origin x="3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A85C7E-2C6A-4B85-B069-4B199738BADE}" type="datetimeFigureOut">
              <a:rPr lang="fr-FR" smtClean="0"/>
              <a:t>30/01/2021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D882AD-BAB9-494D-85DE-0D375761FF03}" type="slidenum">
              <a:rPr lang="fr-FR" smtClean="0"/>
              <a:t>‹N°›</a:t>
            </a:fld>
            <a:endParaRPr lang="fr-FR"/>
          </a:p>
        </p:txBody>
      </p:sp>
    </p:spTree>
    <p:extLst>
      <p:ext uri="{BB962C8B-B14F-4D97-AF65-F5344CB8AC3E}">
        <p14:creationId xmlns:p14="http://schemas.microsoft.com/office/powerpoint/2010/main" val="14821537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D882AD-BAB9-494D-85DE-0D375761FF03}" type="slidenum">
              <a:rPr lang="fr-FR" smtClean="0"/>
              <a:t>1</a:t>
            </a:fld>
            <a:endParaRPr lang="fr-FR"/>
          </a:p>
        </p:txBody>
      </p:sp>
    </p:spTree>
    <p:extLst>
      <p:ext uri="{BB962C8B-B14F-4D97-AF65-F5344CB8AC3E}">
        <p14:creationId xmlns:p14="http://schemas.microsoft.com/office/powerpoint/2010/main" val="1159505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D882AD-BAB9-494D-85DE-0D375761FF03}" type="slidenum">
              <a:rPr lang="fr-FR" smtClean="0"/>
              <a:t>10</a:t>
            </a:fld>
            <a:endParaRPr lang="fr-FR"/>
          </a:p>
        </p:txBody>
      </p:sp>
    </p:spTree>
    <p:extLst>
      <p:ext uri="{BB962C8B-B14F-4D97-AF65-F5344CB8AC3E}">
        <p14:creationId xmlns:p14="http://schemas.microsoft.com/office/powerpoint/2010/main" val="35688169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D882AD-BAB9-494D-85DE-0D375761FF03}" type="slidenum">
              <a:rPr lang="fr-FR" smtClean="0"/>
              <a:t>11</a:t>
            </a:fld>
            <a:endParaRPr lang="fr-FR"/>
          </a:p>
        </p:txBody>
      </p:sp>
    </p:spTree>
    <p:extLst>
      <p:ext uri="{BB962C8B-B14F-4D97-AF65-F5344CB8AC3E}">
        <p14:creationId xmlns:p14="http://schemas.microsoft.com/office/powerpoint/2010/main" val="40055118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D882AD-BAB9-494D-85DE-0D375761FF03}" type="slidenum">
              <a:rPr lang="fr-FR" smtClean="0"/>
              <a:t>12</a:t>
            </a:fld>
            <a:endParaRPr lang="fr-FR"/>
          </a:p>
        </p:txBody>
      </p:sp>
    </p:spTree>
    <p:extLst>
      <p:ext uri="{BB962C8B-B14F-4D97-AF65-F5344CB8AC3E}">
        <p14:creationId xmlns:p14="http://schemas.microsoft.com/office/powerpoint/2010/main" val="11785414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D882AD-BAB9-494D-85DE-0D375761FF03}" type="slidenum">
              <a:rPr lang="fr-FR" smtClean="0"/>
              <a:t>13</a:t>
            </a:fld>
            <a:endParaRPr lang="fr-FR"/>
          </a:p>
        </p:txBody>
      </p:sp>
    </p:spTree>
    <p:extLst>
      <p:ext uri="{BB962C8B-B14F-4D97-AF65-F5344CB8AC3E}">
        <p14:creationId xmlns:p14="http://schemas.microsoft.com/office/powerpoint/2010/main" val="39166099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D882AD-BAB9-494D-85DE-0D375761FF03}" type="slidenum">
              <a:rPr lang="fr-FR" smtClean="0"/>
              <a:t>14</a:t>
            </a:fld>
            <a:endParaRPr lang="fr-FR"/>
          </a:p>
        </p:txBody>
      </p:sp>
    </p:spTree>
    <p:extLst>
      <p:ext uri="{BB962C8B-B14F-4D97-AF65-F5344CB8AC3E}">
        <p14:creationId xmlns:p14="http://schemas.microsoft.com/office/powerpoint/2010/main" val="29812068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D882AD-BAB9-494D-85DE-0D375761FF03}" type="slidenum">
              <a:rPr lang="fr-FR" smtClean="0"/>
              <a:t>15</a:t>
            </a:fld>
            <a:endParaRPr lang="fr-FR"/>
          </a:p>
        </p:txBody>
      </p:sp>
    </p:spTree>
    <p:extLst>
      <p:ext uri="{BB962C8B-B14F-4D97-AF65-F5344CB8AC3E}">
        <p14:creationId xmlns:p14="http://schemas.microsoft.com/office/powerpoint/2010/main" val="5263544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D882AD-BAB9-494D-85DE-0D375761FF03}" type="slidenum">
              <a:rPr lang="fr-FR" smtClean="0"/>
              <a:t>16</a:t>
            </a:fld>
            <a:endParaRPr lang="fr-FR"/>
          </a:p>
        </p:txBody>
      </p:sp>
    </p:spTree>
    <p:extLst>
      <p:ext uri="{BB962C8B-B14F-4D97-AF65-F5344CB8AC3E}">
        <p14:creationId xmlns:p14="http://schemas.microsoft.com/office/powerpoint/2010/main" val="29715191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D882AD-BAB9-494D-85DE-0D375761FF03}" type="slidenum">
              <a:rPr lang="fr-FR" smtClean="0"/>
              <a:t>17</a:t>
            </a:fld>
            <a:endParaRPr lang="fr-FR"/>
          </a:p>
        </p:txBody>
      </p:sp>
    </p:spTree>
    <p:extLst>
      <p:ext uri="{BB962C8B-B14F-4D97-AF65-F5344CB8AC3E}">
        <p14:creationId xmlns:p14="http://schemas.microsoft.com/office/powerpoint/2010/main" val="39606539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D882AD-BAB9-494D-85DE-0D375761FF03}" type="slidenum">
              <a:rPr lang="fr-FR" smtClean="0"/>
              <a:t>18</a:t>
            </a:fld>
            <a:endParaRPr lang="fr-FR"/>
          </a:p>
        </p:txBody>
      </p:sp>
    </p:spTree>
    <p:extLst>
      <p:ext uri="{BB962C8B-B14F-4D97-AF65-F5344CB8AC3E}">
        <p14:creationId xmlns:p14="http://schemas.microsoft.com/office/powerpoint/2010/main" val="947886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D882AD-BAB9-494D-85DE-0D375761FF03}" type="slidenum">
              <a:rPr lang="fr-FR" smtClean="0"/>
              <a:t>19</a:t>
            </a:fld>
            <a:endParaRPr lang="fr-FR"/>
          </a:p>
        </p:txBody>
      </p:sp>
    </p:spTree>
    <p:extLst>
      <p:ext uri="{BB962C8B-B14F-4D97-AF65-F5344CB8AC3E}">
        <p14:creationId xmlns:p14="http://schemas.microsoft.com/office/powerpoint/2010/main" val="3974173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D882AD-BAB9-494D-85DE-0D375761FF03}" type="slidenum">
              <a:rPr lang="fr-FR" smtClean="0"/>
              <a:t>2</a:t>
            </a:fld>
            <a:endParaRPr lang="fr-FR"/>
          </a:p>
        </p:txBody>
      </p:sp>
    </p:spTree>
    <p:extLst>
      <p:ext uri="{BB962C8B-B14F-4D97-AF65-F5344CB8AC3E}">
        <p14:creationId xmlns:p14="http://schemas.microsoft.com/office/powerpoint/2010/main" val="42329565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D882AD-BAB9-494D-85DE-0D375761FF03}" type="slidenum">
              <a:rPr lang="fr-FR" smtClean="0"/>
              <a:t>20</a:t>
            </a:fld>
            <a:endParaRPr lang="fr-FR"/>
          </a:p>
        </p:txBody>
      </p:sp>
    </p:spTree>
    <p:extLst>
      <p:ext uri="{BB962C8B-B14F-4D97-AF65-F5344CB8AC3E}">
        <p14:creationId xmlns:p14="http://schemas.microsoft.com/office/powerpoint/2010/main" val="25693353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D882AD-BAB9-494D-85DE-0D375761FF03}" type="slidenum">
              <a:rPr lang="fr-FR" smtClean="0"/>
              <a:t>21</a:t>
            </a:fld>
            <a:endParaRPr lang="fr-FR"/>
          </a:p>
        </p:txBody>
      </p:sp>
    </p:spTree>
    <p:extLst>
      <p:ext uri="{BB962C8B-B14F-4D97-AF65-F5344CB8AC3E}">
        <p14:creationId xmlns:p14="http://schemas.microsoft.com/office/powerpoint/2010/main" val="17824119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D882AD-BAB9-494D-85DE-0D375761FF03}" type="slidenum">
              <a:rPr lang="fr-FR" smtClean="0"/>
              <a:t>22</a:t>
            </a:fld>
            <a:endParaRPr lang="fr-FR"/>
          </a:p>
        </p:txBody>
      </p:sp>
    </p:spTree>
    <p:extLst>
      <p:ext uri="{BB962C8B-B14F-4D97-AF65-F5344CB8AC3E}">
        <p14:creationId xmlns:p14="http://schemas.microsoft.com/office/powerpoint/2010/main" val="897078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D882AD-BAB9-494D-85DE-0D375761FF03}" type="slidenum">
              <a:rPr lang="fr-FR" smtClean="0"/>
              <a:t>23</a:t>
            </a:fld>
            <a:endParaRPr lang="fr-FR"/>
          </a:p>
        </p:txBody>
      </p:sp>
    </p:spTree>
    <p:extLst>
      <p:ext uri="{BB962C8B-B14F-4D97-AF65-F5344CB8AC3E}">
        <p14:creationId xmlns:p14="http://schemas.microsoft.com/office/powerpoint/2010/main" val="10344944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D882AD-BAB9-494D-85DE-0D375761FF03}" type="slidenum">
              <a:rPr lang="fr-FR" smtClean="0"/>
              <a:t>24</a:t>
            </a:fld>
            <a:endParaRPr lang="fr-FR"/>
          </a:p>
        </p:txBody>
      </p:sp>
    </p:spTree>
    <p:extLst>
      <p:ext uri="{BB962C8B-B14F-4D97-AF65-F5344CB8AC3E}">
        <p14:creationId xmlns:p14="http://schemas.microsoft.com/office/powerpoint/2010/main" val="26867287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D882AD-BAB9-494D-85DE-0D375761FF03}" type="slidenum">
              <a:rPr lang="fr-FR" smtClean="0"/>
              <a:t>25</a:t>
            </a:fld>
            <a:endParaRPr lang="fr-FR"/>
          </a:p>
        </p:txBody>
      </p:sp>
    </p:spTree>
    <p:extLst>
      <p:ext uri="{BB962C8B-B14F-4D97-AF65-F5344CB8AC3E}">
        <p14:creationId xmlns:p14="http://schemas.microsoft.com/office/powerpoint/2010/main" val="7306463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D882AD-BAB9-494D-85DE-0D375761FF03}" type="slidenum">
              <a:rPr lang="fr-FR" smtClean="0"/>
              <a:t>26</a:t>
            </a:fld>
            <a:endParaRPr lang="fr-FR"/>
          </a:p>
        </p:txBody>
      </p:sp>
    </p:spTree>
    <p:extLst>
      <p:ext uri="{BB962C8B-B14F-4D97-AF65-F5344CB8AC3E}">
        <p14:creationId xmlns:p14="http://schemas.microsoft.com/office/powerpoint/2010/main" val="321565045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D882AD-BAB9-494D-85DE-0D375761FF03}" type="slidenum">
              <a:rPr lang="fr-FR" smtClean="0"/>
              <a:t>27</a:t>
            </a:fld>
            <a:endParaRPr lang="fr-FR"/>
          </a:p>
        </p:txBody>
      </p:sp>
    </p:spTree>
    <p:extLst>
      <p:ext uri="{BB962C8B-B14F-4D97-AF65-F5344CB8AC3E}">
        <p14:creationId xmlns:p14="http://schemas.microsoft.com/office/powerpoint/2010/main" val="339030841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D882AD-BAB9-494D-85DE-0D375761FF03}" type="slidenum">
              <a:rPr lang="fr-FR" smtClean="0"/>
              <a:t>28</a:t>
            </a:fld>
            <a:endParaRPr lang="fr-FR"/>
          </a:p>
        </p:txBody>
      </p:sp>
    </p:spTree>
    <p:extLst>
      <p:ext uri="{BB962C8B-B14F-4D97-AF65-F5344CB8AC3E}">
        <p14:creationId xmlns:p14="http://schemas.microsoft.com/office/powerpoint/2010/main" val="127012015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D882AD-BAB9-494D-85DE-0D375761FF03}" type="slidenum">
              <a:rPr lang="fr-FR" smtClean="0"/>
              <a:t>29</a:t>
            </a:fld>
            <a:endParaRPr lang="fr-FR"/>
          </a:p>
        </p:txBody>
      </p:sp>
    </p:spTree>
    <p:extLst>
      <p:ext uri="{BB962C8B-B14F-4D97-AF65-F5344CB8AC3E}">
        <p14:creationId xmlns:p14="http://schemas.microsoft.com/office/powerpoint/2010/main" val="1444768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D882AD-BAB9-494D-85DE-0D375761FF03}" type="slidenum">
              <a:rPr lang="fr-FR" smtClean="0"/>
              <a:t>3</a:t>
            </a:fld>
            <a:endParaRPr lang="fr-FR"/>
          </a:p>
        </p:txBody>
      </p:sp>
    </p:spTree>
    <p:extLst>
      <p:ext uri="{BB962C8B-B14F-4D97-AF65-F5344CB8AC3E}">
        <p14:creationId xmlns:p14="http://schemas.microsoft.com/office/powerpoint/2010/main" val="125559793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D882AD-BAB9-494D-85DE-0D375761FF03}" type="slidenum">
              <a:rPr lang="fr-FR" smtClean="0"/>
              <a:t>30</a:t>
            </a:fld>
            <a:endParaRPr lang="fr-FR"/>
          </a:p>
        </p:txBody>
      </p:sp>
    </p:spTree>
    <p:extLst>
      <p:ext uri="{BB962C8B-B14F-4D97-AF65-F5344CB8AC3E}">
        <p14:creationId xmlns:p14="http://schemas.microsoft.com/office/powerpoint/2010/main" val="153354954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D882AD-BAB9-494D-85DE-0D375761FF03}" type="slidenum">
              <a:rPr lang="fr-FR" smtClean="0"/>
              <a:t>31</a:t>
            </a:fld>
            <a:endParaRPr lang="fr-FR"/>
          </a:p>
        </p:txBody>
      </p:sp>
    </p:spTree>
    <p:extLst>
      <p:ext uri="{BB962C8B-B14F-4D97-AF65-F5344CB8AC3E}">
        <p14:creationId xmlns:p14="http://schemas.microsoft.com/office/powerpoint/2010/main" val="137830590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D882AD-BAB9-494D-85DE-0D375761FF03}" type="slidenum">
              <a:rPr lang="fr-FR" smtClean="0"/>
              <a:t>32</a:t>
            </a:fld>
            <a:endParaRPr lang="fr-FR"/>
          </a:p>
        </p:txBody>
      </p:sp>
    </p:spTree>
    <p:extLst>
      <p:ext uri="{BB962C8B-B14F-4D97-AF65-F5344CB8AC3E}">
        <p14:creationId xmlns:p14="http://schemas.microsoft.com/office/powerpoint/2010/main" val="288436150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D882AD-BAB9-494D-85DE-0D375761FF03}" type="slidenum">
              <a:rPr lang="fr-FR" smtClean="0"/>
              <a:t>33</a:t>
            </a:fld>
            <a:endParaRPr lang="fr-FR"/>
          </a:p>
        </p:txBody>
      </p:sp>
    </p:spTree>
    <p:extLst>
      <p:ext uri="{BB962C8B-B14F-4D97-AF65-F5344CB8AC3E}">
        <p14:creationId xmlns:p14="http://schemas.microsoft.com/office/powerpoint/2010/main" val="271785771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D882AD-BAB9-494D-85DE-0D375761FF03}" type="slidenum">
              <a:rPr lang="fr-FR" smtClean="0"/>
              <a:t>34</a:t>
            </a:fld>
            <a:endParaRPr lang="fr-FR"/>
          </a:p>
        </p:txBody>
      </p:sp>
    </p:spTree>
    <p:extLst>
      <p:ext uri="{BB962C8B-B14F-4D97-AF65-F5344CB8AC3E}">
        <p14:creationId xmlns:p14="http://schemas.microsoft.com/office/powerpoint/2010/main" val="404081334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D882AD-BAB9-494D-85DE-0D375761FF03}" type="slidenum">
              <a:rPr lang="fr-FR" smtClean="0"/>
              <a:t>35</a:t>
            </a:fld>
            <a:endParaRPr lang="fr-FR"/>
          </a:p>
        </p:txBody>
      </p:sp>
    </p:spTree>
    <p:extLst>
      <p:ext uri="{BB962C8B-B14F-4D97-AF65-F5344CB8AC3E}">
        <p14:creationId xmlns:p14="http://schemas.microsoft.com/office/powerpoint/2010/main" val="26816228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D882AD-BAB9-494D-85DE-0D375761FF03}" type="slidenum">
              <a:rPr lang="fr-FR" smtClean="0"/>
              <a:t>36</a:t>
            </a:fld>
            <a:endParaRPr lang="fr-FR"/>
          </a:p>
        </p:txBody>
      </p:sp>
    </p:spTree>
    <p:extLst>
      <p:ext uri="{BB962C8B-B14F-4D97-AF65-F5344CB8AC3E}">
        <p14:creationId xmlns:p14="http://schemas.microsoft.com/office/powerpoint/2010/main" val="419347451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D882AD-BAB9-494D-85DE-0D375761FF03}" type="slidenum">
              <a:rPr lang="fr-FR" smtClean="0"/>
              <a:t>37</a:t>
            </a:fld>
            <a:endParaRPr lang="fr-FR"/>
          </a:p>
        </p:txBody>
      </p:sp>
    </p:spTree>
    <p:extLst>
      <p:ext uri="{BB962C8B-B14F-4D97-AF65-F5344CB8AC3E}">
        <p14:creationId xmlns:p14="http://schemas.microsoft.com/office/powerpoint/2010/main" val="420715208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D882AD-BAB9-494D-85DE-0D375761FF03}" type="slidenum">
              <a:rPr lang="fr-FR" smtClean="0"/>
              <a:t>38</a:t>
            </a:fld>
            <a:endParaRPr lang="fr-FR"/>
          </a:p>
        </p:txBody>
      </p:sp>
    </p:spTree>
    <p:extLst>
      <p:ext uri="{BB962C8B-B14F-4D97-AF65-F5344CB8AC3E}">
        <p14:creationId xmlns:p14="http://schemas.microsoft.com/office/powerpoint/2010/main" val="196280948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D882AD-BAB9-494D-85DE-0D375761FF03}" type="slidenum">
              <a:rPr lang="fr-FR" smtClean="0"/>
              <a:t>39</a:t>
            </a:fld>
            <a:endParaRPr lang="fr-FR"/>
          </a:p>
        </p:txBody>
      </p:sp>
    </p:spTree>
    <p:extLst>
      <p:ext uri="{BB962C8B-B14F-4D97-AF65-F5344CB8AC3E}">
        <p14:creationId xmlns:p14="http://schemas.microsoft.com/office/powerpoint/2010/main" val="4382726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D882AD-BAB9-494D-85DE-0D375761FF03}" type="slidenum">
              <a:rPr lang="fr-FR" smtClean="0"/>
              <a:t>4</a:t>
            </a:fld>
            <a:endParaRPr lang="fr-FR"/>
          </a:p>
        </p:txBody>
      </p:sp>
    </p:spTree>
    <p:extLst>
      <p:ext uri="{BB962C8B-B14F-4D97-AF65-F5344CB8AC3E}">
        <p14:creationId xmlns:p14="http://schemas.microsoft.com/office/powerpoint/2010/main" val="13981878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D882AD-BAB9-494D-85DE-0D375761FF03}" type="slidenum">
              <a:rPr lang="fr-FR" smtClean="0"/>
              <a:t>40</a:t>
            </a:fld>
            <a:endParaRPr lang="fr-FR"/>
          </a:p>
        </p:txBody>
      </p:sp>
    </p:spTree>
    <p:extLst>
      <p:ext uri="{BB962C8B-B14F-4D97-AF65-F5344CB8AC3E}">
        <p14:creationId xmlns:p14="http://schemas.microsoft.com/office/powerpoint/2010/main" val="309773656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D882AD-BAB9-494D-85DE-0D375761FF03}" type="slidenum">
              <a:rPr lang="fr-FR" smtClean="0"/>
              <a:t>41</a:t>
            </a:fld>
            <a:endParaRPr lang="fr-FR"/>
          </a:p>
        </p:txBody>
      </p:sp>
    </p:spTree>
    <p:extLst>
      <p:ext uri="{BB962C8B-B14F-4D97-AF65-F5344CB8AC3E}">
        <p14:creationId xmlns:p14="http://schemas.microsoft.com/office/powerpoint/2010/main" val="257508925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D882AD-BAB9-494D-85DE-0D375761FF03}" type="slidenum">
              <a:rPr lang="fr-FR" smtClean="0"/>
              <a:t>42</a:t>
            </a:fld>
            <a:endParaRPr lang="fr-FR"/>
          </a:p>
        </p:txBody>
      </p:sp>
    </p:spTree>
    <p:extLst>
      <p:ext uri="{BB962C8B-B14F-4D97-AF65-F5344CB8AC3E}">
        <p14:creationId xmlns:p14="http://schemas.microsoft.com/office/powerpoint/2010/main" val="5548886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D882AD-BAB9-494D-85DE-0D375761FF03}" type="slidenum">
              <a:rPr lang="fr-FR" smtClean="0"/>
              <a:t>5</a:t>
            </a:fld>
            <a:endParaRPr lang="fr-FR"/>
          </a:p>
        </p:txBody>
      </p:sp>
    </p:spTree>
    <p:extLst>
      <p:ext uri="{BB962C8B-B14F-4D97-AF65-F5344CB8AC3E}">
        <p14:creationId xmlns:p14="http://schemas.microsoft.com/office/powerpoint/2010/main" val="5779704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D882AD-BAB9-494D-85DE-0D375761FF03}" type="slidenum">
              <a:rPr lang="fr-FR" smtClean="0"/>
              <a:t>6</a:t>
            </a:fld>
            <a:endParaRPr lang="fr-FR"/>
          </a:p>
        </p:txBody>
      </p:sp>
    </p:spTree>
    <p:extLst>
      <p:ext uri="{BB962C8B-B14F-4D97-AF65-F5344CB8AC3E}">
        <p14:creationId xmlns:p14="http://schemas.microsoft.com/office/powerpoint/2010/main" val="25970955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D882AD-BAB9-494D-85DE-0D375761FF03}" type="slidenum">
              <a:rPr lang="fr-FR" smtClean="0"/>
              <a:t>7</a:t>
            </a:fld>
            <a:endParaRPr lang="fr-FR"/>
          </a:p>
        </p:txBody>
      </p:sp>
    </p:spTree>
    <p:extLst>
      <p:ext uri="{BB962C8B-B14F-4D97-AF65-F5344CB8AC3E}">
        <p14:creationId xmlns:p14="http://schemas.microsoft.com/office/powerpoint/2010/main" val="17492278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D882AD-BAB9-494D-85DE-0D375761FF03}" type="slidenum">
              <a:rPr lang="fr-FR" smtClean="0"/>
              <a:t>8</a:t>
            </a:fld>
            <a:endParaRPr lang="fr-FR"/>
          </a:p>
        </p:txBody>
      </p:sp>
    </p:spTree>
    <p:extLst>
      <p:ext uri="{BB962C8B-B14F-4D97-AF65-F5344CB8AC3E}">
        <p14:creationId xmlns:p14="http://schemas.microsoft.com/office/powerpoint/2010/main" val="3131332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D882AD-BAB9-494D-85DE-0D375761FF03}" type="slidenum">
              <a:rPr lang="fr-FR" smtClean="0"/>
              <a:t>9</a:t>
            </a:fld>
            <a:endParaRPr lang="fr-FR"/>
          </a:p>
        </p:txBody>
      </p:sp>
    </p:spTree>
    <p:extLst>
      <p:ext uri="{BB962C8B-B14F-4D97-AF65-F5344CB8AC3E}">
        <p14:creationId xmlns:p14="http://schemas.microsoft.com/office/powerpoint/2010/main" val="42379304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5051B4B-42AA-4C85-BE94-DD1EBDB4ED50}"/>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xmlns="" id="{A94CFE71-A796-4FFF-B48C-C1702721E3A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xmlns="" id="{BC393C5A-52BB-4FA9-A3AC-F98CF903ECB1}"/>
              </a:ext>
            </a:extLst>
          </p:cNvPr>
          <p:cNvSpPr>
            <a:spLocks noGrp="1"/>
          </p:cNvSpPr>
          <p:nvPr>
            <p:ph type="dt" sz="half" idx="10"/>
          </p:nvPr>
        </p:nvSpPr>
        <p:spPr/>
        <p:txBody>
          <a:bodyPr/>
          <a:lstStyle/>
          <a:p>
            <a:fld id="{7F9AF96A-3B3D-4203-8253-C0877EAD5478}" type="datetimeFigureOut">
              <a:rPr lang="fr-FR" smtClean="0"/>
              <a:t>30/01/2021</a:t>
            </a:fld>
            <a:endParaRPr lang="fr-FR"/>
          </a:p>
        </p:txBody>
      </p:sp>
      <p:sp>
        <p:nvSpPr>
          <p:cNvPr id="5" name="Espace réservé du pied de page 4">
            <a:extLst>
              <a:ext uri="{FF2B5EF4-FFF2-40B4-BE49-F238E27FC236}">
                <a16:creationId xmlns:a16="http://schemas.microsoft.com/office/drawing/2014/main" xmlns="" id="{3E8D06E1-D606-4DAA-8256-22826594152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B92E370C-84C8-4427-A064-F40F08B20ED1}"/>
              </a:ext>
            </a:extLst>
          </p:cNvPr>
          <p:cNvSpPr>
            <a:spLocks noGrp="1"/>
          </p:cNvSpPr>
          <p:nvPr>
            <p:ph type="sldNum" sz="quarter" idx="12"/>
          </p:nvPr>
        </p:nvSpPr>
        <p:spPr/>
        <p:txBody>
          <a:bodyPr/>
          <a:lstStyle/>
          <a:p>
            <a:fld id="{00C125AB-BE44-4318-9B2D-2C4E5AC77CDA}" type="slidenum">
              <a:rPr lang="fr-FR" smtClean="0"/>
              <a:t>‹N°›</a:t>
            </a:fld>
            <a:endParaRPr lang="fr-FR"/>
          </a:p>
        </p:txBody>
      </p:sp>
    </p:spTree>
    <p:extLst>
      <p:ext uri="{BB962C8B-B14F-4D97-AF65-F5344CB8AC3E}">
        <p14:creationId xmlns:p14="http://schemas.microsoft.com/office/powerpoint/2010/main" val="102125812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05FE29F-2960-4207-9B80-D2DF6067C6BB}"/>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xmlns="" id="{7DF83892-FAFC-4BF0-B668-A262AA4D7C7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CEC9D43D-92A7-4A5F-988F-A58054205C3B}"/>
              </a:ext>
            </a:extLst>
          </p:cNvPr>
          <p:cNvSpPr>
            <a:spLocks noGrp="1"/>
          </p:cNvSpPr>
          <p:nvPr>
            <p:ph type="dt" sz="half" idx="10"/>
          </p:nvPr>
        </p:nvSpPr>
        <p:spPr/>
        <p:txBody>
          <a:bodyPr/>
          <a:lstStyle/>
          <a:p>
            <a:fld id="{7F9AF96A-3B3D-4203-8253-C0877EAD5478}" type="datetimeFigureOut">
              <a:rPr lang="fr-FR" smtClean="0"/>
              <a:t>30/01/2021</a:t>
            </a:fld>
            <a:endParaRPr lang="fr-FR"/>
          </a:p>
        </p:txBody>
      </p:sp>
      <p:sp>
        <p:nvSpPr>
          <p:cNvPr id="5" name="Espace réservé du pied de page 4">
            <a:extLst>
              <a:ext uri="{FF2B5EF4-FFF2-40B4-BE49-F238E27FC236}">
                <a16:creationId xmlns:a16="http://schemas.microsoft.com/office/drawing/2014/main" xmlns="" id="{74EF6DD2-CA96-4E9A-844D-7E4D325DDF1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8DDB4472-C7C0-4767-9834-846EF1FF3511}"/>
              </a:ext>
            </a:extLst>
          </p:cNvPr>
          <p:cNvSpPr>
            <a:spLocks noGrp="1"/>
          </p:cNvSpPr>
          <p:nvPr>
            <p:ph type="sldNum" sz="quarter" idx="12"/>
          </p:nvPr>
        </p:nvSpPr>
        <p:spPr/>
        <p:txBody>
          <a:bodyPr/>
          <a:lstStyle/>
          <a:p>
            <a:fld id="{00C125AB-BE44-4318-9B2D-2C4E5AC77CDA}" type="slidenum">
              <a:rPr lang="fr-FR" smtClean="0"/>
              <a:t>‹N°›</a:t>
            </a:fld>
            <a:endParaRPr lang="fr-FR"/>
          </a:p>
        </p:txBody>
      </p:sp>
    </p:spTree>
    <p:extLst>
      <p:ext uri="{BB962C8B-B14F-4D97-AF65-F5344CB8AC3E}">
        <p14:creationId xmlns:p14="http://schemas.microsoft.com/office/powerpoint/2010/main" val="3486346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xmlns="" id="{819BC1D4-61F0-42BE-AA5F-7F0447523077}"/>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xmlns="" id="{EFB69019-36FF-41EA-AB06-8B9EC57D076F}"/>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1F633EB5-D9F3-4B8C-B7FE-68F5AFD20A3A}"/>
              </a:ext>
            </a:extLst>
          </p:cNvPr>
          <p:cNvSpPr>
            <a:spLocks noGrp="1"/>
          </p:cNvSpPr>
          <p:nvPr>
            <p:ph type="dt" sz="half" idx="10"/>
          </p:nvPr>
        </p:nvSpPr>
        <p:spPr/>
        <p:txBody>
          <a:bodyPr/>
          <a:lstStyle/>
          <a:p>
            <a:fld id="{7F9AF96A-3B3D-4203-8253-C0877EAD5478}" type="datetimeFigureOut">
              <a:rPr lang="fr-FR" smtClean="0"/>
              <a:t>30/01/2021</a:t>
            </a:fld>
            <a:endParaRPr lang="fr-FR"/>
          </a:p>
        </p:txBody>
      </p:sp>
      <p:sp>
        <p:nvSpPr>
          <p:cNvPr id="5" name="Espace réservé du pied de page 4">
            <a:extLst>
              <a:ext uri="{FF2B5EF4-FFF2-40B4-BE49-F238E27FC236}">
                <a16:creationId xmlns:a16="http://schemas.microsoft.com/office/drawing/2014/main" xmlns="" id="{B71EB423-67B2-4903-B295-C98C3A6B464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F397F7CD-82AB-4BC8-BD7B-365317E5D141}"/>
              </a:ext>
            </a:extLst>
          </p:cNvPr>
          <p:cNvSpPr>
            <a:spLocks noGrp="1"/>
          </p:cNvSpPr>
          <p:nvPr>
            <p:ph type="sldNum" sz="quarter" idx="12"/>
          </p:nvPr>
        </p:nvSpPr>
        <p:spPr/>
        <p:txBody>
          <a:bodyPr/>
          <a:lstStyle/>
          <a:p>
            <a:fld id="{00C125AB-BE44-4318-9B2D-2C4E5AC77CDA}" type="slidenum">
              <a:rPr lang="fr-FR" smtClean="0"/>
              <a:t>‹N°›</a:t>
            </a:fld>
            <a:endParaRPr lang="fr-FR"/>
          </a:p>
        </p:txBody>
      </p:sp>
    </p:spTree>
    <p:extLst>
      <p:ext uri="{BB962C8B-B14F-4D97-AF65-F5344CB8AC3E}">
        <p14:creationId xmlns:p14="http://schemas.microsoft.com/office/powerpoint/2010/main" val="485623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5A9EEFF-E687-4079-ADAD-F96F9E10D3F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87597EA5-AE9E-44F9-B0FA-2432384C4DDD}"/>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0D4DBD8C-F309-425E-A0AE-8F907D7FB1E3}"/>
              </a:ext>
            </a:extLst>
          </p:cNvPr>
          <p:cNvSpPr>
            <a:spLocks noGrp="1"/>
          </p:cNvSpPr>
          <p:nvPr>
            <p:ph type="dt" sz="half" idx="10"/>
          </p:nvPr>
        </p:nvSpPr>
        <p:spPr/>
        <p:txBody>
          <a:bodyPr/>
          <a:lstStyle/>
          <a:p>
            <a:fld id="{7F9AF96A-3B3D-4203-8253-C0877EAD5478}" type="datetimeFigureOut">
              <a:rPr lang="fr-FR" smtClean="0"/>
              <a:t>30/01/2021</a:t>
            </a:fld>
            <a:endParaRPr lang="fr-FR"/>
          </a:p>
        </p:txBody>
      </p:sp>
      <p:sp>
        <p:nvSpPr>
          <p:cNvPr id="5" name="Espace réservé du pied de page 4">
            <a:extLst>
              <a:ext uri="{FF2B5EF4-FFF2-40B4-BE49-F238E27FC236}">
                <a16:creationId xmlns:a16="http://schemas.microsoft.com/office/drawing/2014/main" xmlns="" id="{78CE8813-5427-479F-9539-08533A8435F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8A5BF24B-1347-4047-A257-E0501E12F71C}"/>
              </a:ext>
            </a:extLst>
          </p:cNvPr>
          <p:cNvSpPr>
            <a:spLocks noGrp="1"/>
          </p:cNvSpPr>
          <p:nvPr>
            <p:ph type="sldNum" sz="quarter" idx="12"/>
          </p:nvPr>
        </p:nvSpPr>
        <p:spPr/>
        <p:txBody>
          <a:bodyPr/>
          <a:lstStyle/>
          <a:p>
            <a:fld id="{00C125AB-BE44-4318-9B2D-2C4E5AC77CDA}" type="slidenum">
              <a:rPr lang="fr-FR" smtClean="0"/>
              <a:t>‹N°›</a:t>
            </a:fld>
            <a:endParaRPr lang="fr-FR"/>
          </a:p>
        </p:txBody>
      </p:sp>
    </p:spTree>
    <p:extLst>
      <p:ext uri="{BB962C8B-B14F-4D97-AF65-F5344CB8AC3E}">
        <p14:creationId xmlns:p14="http://schemas.microsoft.com/office/powerpoint/2010/main" val="184169857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3B5AB51-DC6C-43B7-BADB-294B36965CBE}"/>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xmlns="" id="{026A1DFF-E377-47F8-A2E1-C6380CCCE69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xmlns="" id="{3515265B-B4EC-41C9-A6DD-92DECFF9FE97}"/>
              </a:ext>
            </a:extLst>
          </p:cNvPr>
          <p:cNvSpPr>
            <a:spLocks noGrp="1"/>
          </p:cNvSpPr>
          <p:nvPr>
            <p:ph type="dt" sz="half" idx="10"/>
          </p:nvPr>
        </p:nvSpPr>
        <p:spPr/>
        <p:txBody>
          <a:bodyPr/>
          <a:lstStyle/>
          <a:p>
            <a:fld id="{7F9AF96A-3B3D-4203-8253-C0877EAD5478}" type="datetimeFigureOut">
              <a:rPr lang="fr-FR" smtClean="0"/>
              <a:t>30/01/2021</a:t>
            </a:fld>
            <a:endParaRPr lang="fr-FR"/>
          </a:p>
        </p:txBody>
      </p:sp>
      <p:sp>
        <p:nvSpPr>
          <p:cNvPr id="5" name="Espace réservé du pied de page 4">
            <a:extLst>
              <a:ext uri="{FF2B5EF4-FFF2-40B4-BE49-F238E27FC236}">
                <a16:creationId xmlns:a16="http://schemas.microsoft.com/office/drawing/2014/main" xmlns="" id="{02D8C634-CF46-442A-A9B5-E0D2C1AC143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83997D24-959A-48F7-B0CD-B0631DCA2ED9}"/>
              </a:ext>
            </a:extLst>
          </p:cNvPr>
          <p:cNvSpPr>
            <a:spLocks noGrp="1"/>
          </p:cNvSpPr>
          <p:nvPr>
            <p:ph type="sldNum" sz="quarter" idx="12"/>
          </p:nvPr>
        </p:nvSpPr>
        <p:spPr/>
        <p:txBody>
          <a:bodyPr/>
          <a:lstStyle/>
          <a:p>
            <a:fld id="{00C125AB-BE44-4318-9B2D-2C4E5AC77CDA}" type="slidenum">
              <a:rPr lang="fr-FR" smtClean="0"/>
              <a:t>‹N°›</a:t>
            </a:fld>
            <a:endParaRPr lang="fr-FR"/>
          </a:p>
        </p:txBody>
      </p:sp>
    </p:spTree>
    <p:extLst>
      <p:ext uri="{BB962C8B-B14F-4D97-AF65-F5344CB8AC3E}">
        <p14:creationId xmlns:p14="http://schemas.microsoft.com/office/powerpoint/2010/main" val="536136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4CE7C7F-3B6C-4ECB-8324-F4834C748A8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E8360362-E321-4F44-8B6A-1A19942380F2}"/>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xmlns="" id="{5BCAB3AC-1883-4FE9-947E-D27FBC47BF46}"/>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xmlns="" id="{F66C1E53-7585-4635-95C6-37611E03DAA2}"/>
              </a:ext>
            </a:extLst>
          </p:cNvPr>
          <p:cNvSpPr>
            <a:spLocks noGrp="1"/>
          </p:cNvSpPr>
          <p:nvPr>
            <p:ph type="dt" sz="half" idx="10"/>
          </p:nvPr>
        </p:nvSpPr>
        <p:spPr/>
        <p:txBody>
          <a:bodyPr/>
          <a:lstStyle/>
          <a:p>
            <a:fld id="{7F9AF96A-3B3D-4203-8253-C0877EAD5478}" type="datetimeFigureOut">
              <a:rPr lang="fr-FR" smtClean="0"/>
              <a:t>30/01/2021</a:t>
            </a:fld>
            <a:endParaRPr lang="fr-FR"/>
          </a:p>
        </p:txBody>
      </p:sp>
      <p:sp>
        <p:nvSpPr>
          <p:cNvPr id="6" name="Espace réservé du pied de page 5">
            <a:extLst>
              <a:ext uri="{FF2B5EF4-FFF2-40B4-BE49-F238E27FC236}">
                <a16:creationId xmlns:a16="http://schemas.microsoft.com/office/drawing/2014/main" xmlns="" id="{91D41C8F-F0EC-4471-B856-CC655A3AAF0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A765D8DF-DCFD-46A2-92B0-BF3E35B3C774}"/>
              </a:ext>
            </a:extLst>
          </p:cNvPr>
          <p:cNvSpPr>
            <a:spLocks noGrp="1"/>
          </p:cNvSpPr>
          <p:nvPr>
            <p:ph type="sldNum" sz="quarter" idx="12"/>
          </p:nvPr>
        </p:nvSpPr>
        <p:spPr/>
        <p:txBody>
          <a:bodyPr/>
          <a:lstStyle/>
          <a:p>
            <a:fld id="{00C125AB-BE44-4318-9B2D-2C4E5AC77CDA}" type="slidenum">
              <a:rPr lang="fr-FR" smtClean="0"/>
              <a:t>‹N°›</a:t>
            </a:fld>
            <a:endParaRPr lang="fr-FR"/>
          </a:p>
        </p:txBody>
      </p:sp>
    </p:spTree>
    <p:extLst>
      <p:ext uri="{BB962C8B-B14F-4D97-AF65-F5344CB8AC3E}">
        <p14:creationId xmlns:p14="http://schemas.microsoft.com/office/powerpoint/2010/main" val="2535753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F215A7C-7556-4B2A-8B42-962ED74A3795}"/>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xmlns="" id="{C4DF13F9-7C0A-41DA-B46A-6192BA17AA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xmlns="" id="{7CB1E976-FB0A-4347-9D48-064CADDD2860}"/>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xmlns="" id="{3DFF67F5-7391-4FFF-8C9D-38ADA17BDF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xmlns="" id="{B3171360-B96F-43A3-89DD-CF8765193CEA}"/>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xmlns="" id="{B63AABE9-1B7B-4F26-87F6-FCFB610BFF25}"/>
              </a:ext>
            </a:extLst>
          </p:cNvPr>
          <p:cNvSpPr>
            <a:spLocks noGrp="1"/>
          </p:cNvSpPr>
          <p:nvPr>
            <p:ph type="dt" sz="half" idx="10"/>
          </p:nvPr>
        </p:nvSpPr>
        <p:spPr/>
        <p:txBody>
          <a:bodyPr/>
          <a:lstStyle/>
          <a:p>
            <a:fld id="{7F9AF96A-3B3D-4203-8253-C0877EAD5478}" type="datetimeFigureOut">
              <a:rPr lang="fr-FR" smtClean="0"/>
              <a:t>30/01/2021</a:t>
            </a:fld>
            <a:endParaRPr lang="fr-FR"/>
          </a:p>
        </p:txBody>
      </p:sp>
      <p:sp>
        <p:nvSpPr>
          <p:cNvPr id="8" name="Espace réservé du pied de page 7">
            <a:extLst>
              <a:ext uri="{FF2B5EF4-FFF2-40B4-BE49-F238E27FC236}">
                <a16:creationId xmlns:a16="http://schemas.microsoft.com/office/drawing/2014/main" xmlns="" id="{968B71C4-D654-46D1-9178-70C56263AA5B}"/>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xmlns="" id="{A5BB0737-538E-414A-9A90-960D35A4344A}"/>
              </a:ext>
            </a:extLst>
          </p:cNvPr>
          <p:cNvSpPr>
            <a:spLocks noGrp="1"/>
          </p:cNvSpPr>
          <p:nvPr>
            <p:ph type="sldNum" sz="quarter" idx="12"/>
          </p:nvPr>
        </p:nvSpPr>
        <p:spPr/>
        <p:txBody>
          <a:bodyPr/>
          <a:lstStyle/>
          <a:p>
            <a:fld id="{00C125AB-BE44-4318-9B2D-2C4E5AC77CDA}" type="slidenum">
              <a:rPr lang="fr-FR" smtClean="0"/>
              <a:t>‹N°›</a:t>
            </a:fld>
            <a:endParaRPr lang="fr-FR"/>
          </a:p>
        </p:txBody>
      </p:sp>
    </p:spTree>
    <p:extLst>
      <p:ext uri="{BB962C8B-B14F-4D97-AF65-F5344CB8AC3E}">
        <p14:creationId xmlns:p14="http://schemas.microsoft.com/office/powerpoint/2010/main" val="3902743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9683B5F-6F6B-466E-AD4C-B9560B699976}"/>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xmlns="" id="{8FC4C5D0-AF73-4E02-BE74-4503CF6FDD27}"/>
              </a:ext>
            </a:extLst>
          </p:cNvPr>
          <p:cNvSpPr>
            <a:spLocks noGrp="1"/>
          </p:cNvSpPr>
          <p:nvPr>
            <p:ph type="dt" sz="half" idx="10"/>
          </p:nvPr>
        </p:nvSpPr>
        <p:spPr/>
        <p:txBody>
          <a:bodyPr/>
          <a:lstStyle/>
          <a:p>
            <a:fld id="{7F9AF96A-3B3D-4203-8253-C0877EAD5478}" type="datetimeFigureOut">
              <a:rPr lang="fr-FR" smtClean="0"/>
              <a:t>30/01/2021</a:t>
            </a:fld>
            <a:endParaRPr lang="fr-FR"/>
          </a:p>
        </p:txBody>
      </p:sp>
      <p:sp>
        <p:nvSpPr>
          <p:cNvPr id="4" name="Espace réservé du pied de page 3">
            <a:extLst>
              <a:ext uri="{FF2B5EF4-FFF2-40B4-BE49-F238E27FC236}">
                <a16:creationId xmlns:a16="http://schemas.microsoft.com/office/drawing/2014/main" xmlns="" id="{6FD29011-A2D2-49EE-A746-1E07079E9883}"/>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xmlns="" id="{02EAFC07-840B-49C2-9CC4-55D8D0005273}"/>
              </a:ext>
            </a:extLst>
          </p:cNvPr>
          <p:cNvSpPr>
            <a:spLocks noGrp="1"/>
          </p:cNvSpPr>
          <p:nvPr>
            <p:ph type="sldNum" sz="quarter" idx="12"/>
          </p:nvPr>
        </p:nvSpPr>
        <p:spPr/>
        <p:txBody>
          <a:bodyPr/>
          <a:lstStyle/>
          <a:p>
            <a:fld id="{00C125AB-BE44-4318-9B2D-2C4E5AC77CDA}" type="slidenum">
              <a:rPr lang="fr-FR" smtClean="0"/>
              <a:t>‹N°›</a:t>
            </a:fld>
            <a:endParaRPr lang="fr-FR"/>
          </a:p>
        </p:txBody>
      </p:sp>
    </p:spTree>
    <p:extLst>
      <p:ext uri="{BB962C8B-B14F-4D97-AF65-F5344CB8AC3E}">
        <p14:creationId xmlns:p14="http://schemas.microsoft.com/office/powerpoint/2010/main" val="2140050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7055F2D6-D594-4FB1-8F13-A0F391C42917}"/>
              </a:ext>
            </a:extLst>
          </p:cNvPr>
          <p:cNvSpPr>
            <a:spLocks noGrp="1"/>
          </p:cNvSpPr>
          <p:nvPr>
            <p:ph type="dt" sz="half" idx="10"/>
          </p:nvPr>
        </p:nvSpPr>
        <p:spPr/>
        <p:txBody>
          <a:bodyPr/>
          <a:lstStyle/>
          <a:p>
            <a:fld id="{7F9AF96A-3B3D-4203-8253-C0877EAD5478}" type="datetimeFigureOut">
              <a:rPr lang="fr-FR" smtClean="0"/>
              <a:t>30/01/2021</a:t>
            </a:fld>
            <a:endParaRPr lang="fr-FR"/>
          </a:p>
        </p:txBody>
      </p:sp>
      <p:sp>
        <p:nvSpPr>
          <p:cNvPr id="3" name="Espace réservé du pied de page 2">
            <a:extLst>
              <a:ext uri="{FF2B5EF4-FFF2-40B4-BE49-F238E27FC236}">
                <a16:creationId xmlns:a16="http://schemas.microsoft.com/office/drawing/2014/main" xmlns="" id="{AC78DCB2-3FE5-4F13-BEBA-7D14D00E570B}"/>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xmlns="" id="{914EC99A-BA2E-489D-A88B-F9E2600CB973}"/>
              </a:ext>
            </a:extLst>
          </p:cNvPr>
          <p:cNvSpPr>
            <a:spLocks noGrp="1"/>
          </p:cNvSpPr>
          <p:nvPr>
            <p:ph type="sldNum" sz="quarter" idx="12"/>
          </p:nvPr>
        </p:nvSpPr>
        <p:spPr/>
        <p:txBody>
          <a:bodyPr/>
          <a:lstStyle/>
          <a:p>
            <a:fld id="{00C125AB-BE44-4318-9B2D-2C4E5AC77CDA}" type="slidenum">
              <a:rPr lang="fr-FR" smtClean="0"/>
              <a:t>‹N°›</a:t>
            </a:fld>
            <a:endParaRPr lang="fr-FR"/>
          </a:p>
        </p:txBody>
      </p:sp>
    </p:spTree>
    <p:extLst>
      <p:ext uri="{BB962C8B-B14F-4D97-AF65-F5344CB8AC3E}">
        <p14:creationId xmlns:p14="http://schemas.microsoft.com/office/powerpoint/2010/main" val="142128541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B388099-E11D-44A1-A7A1-213F620F163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xmlns="" id="{EDFD2571-D490-4978-9327-55CD806906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xmlns="" id="{57AD83C8-6347-4A81-A70C-46F62EE00E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xmlns="" id="{2F9D72BA-56EC-432D-95B2-9FD2E83CC703}"/>
              </a:ext>
            </a:extLst>
          </p:cNvPr>
          <p:cNvSpPr>
            <a:spLocks noGrp="1"/>
          </p:cNvSpPr>
          <p:nvPr>
            <p:ph type="dt" sz="half" idx="10"/>
          </p:nvPr>
        </p:nvSpPr>
        <p:spPr/>
        <p:txBody>
          <a:bodyPr/>
          <a:lstStyle/>
          <a:p>
            <a:fld id="{7F9AF96A-3B3D-4203-8253-C0877EAD5478}" type="datetimeFigureOut">
              <a:rPr lang="fr-FR" smtClean="0"/>
              <a:t>30/01/2021</a:t>
            </a:fld>
            <a:endParaRPr lang="fr-FR"/>
          </a:p>
        </p:txBody>
      </p:sp>
      <p:sp>
        <p:nvSpPr>
          <p:cNvPr id="6" name="Espace réservé du pied de page 5">
            <a:extLst>
              <a:ext uri="{FF2B5EF4-FFF2-40B4-BE49-F238E27FC236}">
                <a16:creationId xmlns:a16="http://schemas.microsoft.com/office/drawing/2014/main" xmlns="" id="{FD527080-131F-463D-9B75-2F43C82B13F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21DD4E6E-DFCA-4F0F-B9F1-E825BD240DD8}"/>
              </a:ext>
            </a:extLst>
          </p:cNvPr>
          <p:cNvSpPr>
            <a:spLocks noGrp="1"/>
          </p:cNvSpPr>
          <p:nvPr>
            <p:ph type="sldNum" sz="quarter" idx="12"/>
          </p:nvPr>
        </p:nvSpPr>
        <p:spPr/>
        <p:txBody>
          <a:bodyPr/>
          <a:lstStyle/>
          <a:p>
            <a:fld id="{00C125AB-BE44-4318-9B2D-2C4E5AC77CDA}" type="slidenum">
              <a:rPr lang="fr-FR" smtClean="0"/>
              <a:t>‹N°›</a:t>
            </a:fld>
            <a:endParaRPr lang="fr-FR"/>
          </a:p>
        </p:txBody>
      </p:sp>
    </p:spTree>
    <p:extLst>
      <p:ext uri="{BB962C8B-B14F-4D97-AF65-F5344CB8AC3E}">
        <p14:creationId xmlns:p14="http://schemas.microsoft.com/office/powerpoint/2010/main" val="1935507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D6C1D09-ECF3-4FF3-8BC8-03B0E321A5E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xmlns="" id="{D3D81D7C-9801-4781-A040-A3CB1603E02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xmlns="" id="{205D2ECB-30D8-4403-A6F1-CE65EA68E2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xmlns="" id="{7EFCC87E-3479-4821-B89A-43DA7981D454}"/>
              </a:ext>
            </a:extLst>
          </p:cNvPr>
          <p:cNvSpPr>
            <a:spLocks noGrp="1"/>
          </p:cNvSpPr>
          <p:nvPr>
            <p:ph type="dt" sz="half" idx="10"/>
          </p:nvPr>
        </p:nvSpPr>
        <p:spPr/>
        <p:txBody>
          <a:bodyPr/>
          <a:lstStyle/>
          <a:p>
            <a:fld id="{7F9AF96A-3B3D-4203-8253-C0877EAD5478}" type="datetimeFigureOut">
              <a:rPr lang="fr-FR" smtClean="0"/>
              <a:t>30/01/2021</a:t>
            </a:fld>
            <a:endParaRPr lang="fr-FR"/>
          </a:p>
        </p:txBody>
      </p:sp>
      <p:sp>
        <p:nvSpPr>
          <p:cNvPr id="6" name="Espace réservé du pied de page 5">
            <a:extLst>
              <a:ext uri="{FF2B5EF4-FFF2-40B4-BE49-F238E27FC236}">
                <a16:creationId xmlns:a16="http://schemas.microsoft.com/office/drawing/2014/main" xmlns="" id="{4BB6A848-0AAF-48B7-A227-4EBB391410D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0FA9B49A-0ECA-47F0-998D-CD9189C555A5}"/>
              </a:ext>
            </a:extLst>
          </p:cNvPr>
          <p:cNvSpPr>
            <a:spLocks noGrp="1"/>
          </p:cNvSpPr>
          <p:nvPr>
            <p:ph type="sldNum" sz="quarter" idx="12"/>
          </p:nvPr>
        </p:nvSpPr>
        <p:spPr/>
        <p:txBody>
          <a:bodyPr/>
          <a:lstStyle/>
          <a:p>
            <a:fld id="{00C125AB-BE44-4318-9B2D-2C4E5AC77CDA}" type="slidenum">
              <a:rPr lang="fr-FR" smtClean="0"/>
              <a:t>‹N°›</a:t>
            </a:fld>
            <a:endParaRPr lang="fr-FR"/>
          </a:p>
        </p:txBody>
      </p:sp>
    </p:spTree>
    <p:extLst>
      <p:ext uri="{BB962C8B-B14F-4D97-AF65-F5344CB8AC3E}">
        <p14:creationId xmlns:p14="http://schemas.microsoft.com/office/powerpoint/2010/main" val="2628231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xmlns="" id="{1C582E90-888F-4679-9FBC-7AC6F4DEBB9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xmlns="" id="{471180CA-5EF4-4AEA-A2D0-C3E58D2AA6B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DDEA46B2-D23D-489F-AB89-7AE3BB9AA3F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9AF96A-3B3D-4203-8253-C0877EAD5478}" type="datetimeFigureOut">
              <a:rPr lang="fr-FR" smtClean="0"/>
              <a:t>30/01/2021</a:t>
            </a:fld>
            <a:endParaRPr lang="fr-FR"/>
          </a:p>
        </p:txBody>
      </p:sp>
      <p:sp>
        <p:nvSpPr>
          <p:cNvPr id="5" name="Espace réservé du pied de page 4">
            <a:extLst>
              <a:ext uri="{FF2B5EF4-FFF2-40B4-BE49-F238E27FC236}">
                <a16:creationId xmlns:a16="http://schemas.microsoft.com/office/drawing/2014/main" xmlns="" id="{23C3BE2B-8E5B-47BF-99CF-B01ABEDACB4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xmlns="" id="{AC1F00A1-09AD-46AD-BEDE-6B95FCDB56B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C125AB-BE44-4318-9B2D-2C4E5AC77CDA}" type="slidenum">
              <a:rPr lang="fr-FR" smtClean="0"/>
              <a:t>‹N°›</a:t>
            </a:fld>
            <a:endParaRPr lang="fr-FR"/>
          </a:p>
        </p:txBody>
      </p:sp>
    </p:spTree>
    <p:extLst>
      <p:ext uri="{BB962C8B-B14F-4D97-AF65-F5344CB8AC3E}">
        <p14:creationId xmlns:p14="http://schemas.microsoft.com/office/powerpoint/2010/main" val="29133793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image" Target="../media/image32.jpg"/><Relationship Id="rId13" Type="http://schemas.openxmlformats.org/officeDocument/2006/relationships/image" Target="../media/image9.jpg"/><Relationship Id="rId18" Type="http://schemas.openxmlformats.org/officeDocument/2006/relationships/image" Target="../media/image10.jpg"/><Relationship Id="rId3" Type="http://schemas.openxmlformats.org/officeDocument/2006/relationships/image" Target="../media/image6.jpg"/><Relationship Id="rId7" Type="http://schemas.openxmlformats.org/officeDocument/2006/relationships/image" Target="../media/image33.jpg"/><Relationship Id="rId12" Type="http://schemas.openxmlformats.org/officeDocument/2006/relationships/image" Target="../media/image29.jpg"/><Relationship Id="rId17" Type="http://schemas.openxmlformats.org/officeDocument/2006/relationships/image" Target="../media/image17.jpg"/><Relationship Id="rId2" Type="http://schemas.openxmlformats.org/officeDocument/2006/relationships/notesSlide" Target="../notesSlides/notesSlide10.xml"/><Relationship Id="rId16" Type="http://schemas.openxmlformats.org/officeDocument/2006/relationships/image" Target="../media/image20.jpg"/><Relationship Id="rId1" Type="http://schemas.openxmlformats.org/officeDocument/2006/relationships/slideLayout" Target="../slideLayouts/slideLayout7.xml"/><Relationship Id="rId6" Type="http://schemas.openxmlformats.org/officeDocument/2006/relationships/image" Target="../media/image31.jpg"/><Relationship Id="rId11" Type="http://schemas.openxmlformats.org/officeDocument/2006/relationships/image" Target="../media/image13.jpg"/><Relationship Id="rId5" Type="http://schemas.openxmlformats.org/officeDocument/2006/relationships/image" Target="../media/image18.jpg"/><Relationship Id="rId15" Type="http://schemas.openxmlformats.org/officeDocument/2006/relationships/image" Target="../media/image24.jpg"/><Relationship Id="rId10" Type="http://schemas.openxmlformats.org/officeDocument/2006/relationships/image" Target="../media/image26.jpg"/><Relationship Id="rId4" Type="http://schemas.openxmlformats.org/officeDocument/2006/relationships/image" Target="../media/image16.jpg"/><Relationship Id="rId9" Type="http://schemas.openxmlformats.org/officeDocument/2006/relationships/image" Target="../media/image28.jpg"/><Relationship Id="rId14" Type="http://schemas.openxmlformats.org/officeDocument/2006/relationships/image" Target="../media/image7.jpg"/></Relationships>
</file>

<file path=ppt/slides/_rels/slide11.xml.rels><?xml version="1.0" encoding="UTF-8" standalone="yes"?>
<Relationships xmlns="http://schemas.openxmlformats.org/package/2006/relationships"><Relationship Id="rId8" Type="http://schemas.openxmlformats.org/officeDocument/2006/relationships/image" Target="../media/image32.jpg"/><Relationship Id="rId13" Type="http://schemas.openxmlformats.org/officeDocument/2006/relationships/image" Target="../media/image9.jpg"/><Relationship Id="rId18" Type="http://schemas.openxmlformats.org/officeDocument/2006/relationships/image" Target="../media/image10.jpg"/><Relationship Id="rId3" Type="http://schemas.openxmlformats.org/officeDocument/2006/relationships/image" Target="../media/image6.jpg"/><Relationship Id="rId7" Type="http://schemas.openxmlformats.org/officeDocument/2006/relationships/image" Target="../media/image33.jpg"/><Relationship Id="rId12" Type="http://schemas.openxmlformats.org/officeDocument/2006/relationships/image" Target="../media/image29.jpg"/><Relationship Id="rId17" Type="http://schemas.openxmlformats.org/officeDocument/2006/relationships/image" Target="../media/image17.jpg"/><Relationship Id="rId2" Type="http://schemas.openxmlformats.org/officeDocument/2006/relationships/notesSlide" Target="../notesSlides/notesSlide11.xml"/><Relationship Id="rId16" Type="http://schemas.openxmlformats.org/officeDocument/2006/relationships/image" Target="../media/image20.jpg"/><Relationship Id="rId1" Type="http://schemas.openxmlformats.org/officeDocument/2006/relationships/slideLayout" Target="../slideLayouts/slideLayout7.xml"/><Relationship Id="rId6" Type="http://schemas.openxmlformats.org/officeDocument/2006/relationships/image" Target="../media/image31.jpg"/><Relationship Id="rId11" Type="http://schemas.openxmlformats.org/officeDocument/2006/relationships/image" Target="../media/image13.jpg"/><Relationship Id="rId5" Type="http://schemas.openxmlformats.org/officeDocument/2006/relationships/image" Target="../media/image18.jpg"/><Relationship Id="rId15" Type="http://schemas.openxmlformats.org/officeDocument/2006/relationships/image" Target="../media/image24.jpg"/><Relationship Id="rId10" Type="http://schemas.openxmlformats.org/officeDocument/2006/relationships/image" Target="../media/image26.jpg"/><Relationship Id="rId4" Type="http://schemas.openxmlformats.org/officeDocument/2006/relationships/image" Target="../media/image16.jpg"/><Relationship Id="rId9" Type="http://schemas.openxmlformats.org/officeDocument/2006/relationships/image" Target="../media/image28.jpg"/><Relationship Id="rId14" Type="http://schemas.openxmlformats.org/officeDocument/2006/relationships/image" Target="../media/image7.jpg"/></Relationships>
</file>

<file path=ppt/slides/_rels/slide12.xml.rels><?xml version="1.0" encoding="UTF-8" standalone="yes"?>
<Relationships xmlns="http://schemas.openxmlformats.org/package/2006/relationships"><Relationship Id="rId8" Type="http://schemas.openxmlformats.org/officeDocument/2006/relationships/image" Target="../media/image29.jpg"/><Relationship Id="rId13" Type="http://schemas.openxmlformats.org/officeDocument/2006/relationships/image" Target="../media/image17.jpg"/><Relationship Id="rId18" Type="http://schemas.openxmlformats.org/officeDocument/2006/relationships/image" Target="../media/image2.jpg"/><Relationship Id="rId3" Type="http://schemas.openxmlformats.org/officeDocument/2006/relationships/image" Target="../media/image4.jpg"/><Relationship Id="rId7" Type="http://schemas.openxmlformats.org/officeDocument/2006/relationships/image" Target="../media/image31.jpg"/><Relationship Id="rId12" Type="http://schemas.openxmlformats.org/officeDocument/2006/relationships/image" Target="../media/image20.jpg"/><Relationship Id="rId17" Type="http://schemas.openxmlformats.org/officeDocument/2006/relationships/image" Target="../media/image11.jpg"/><Relationship Id="rId2" Type="http://schemas.openxmlformats.org/officeDocument/2006/relationships/notesSlide" Target="../notesSlides/notesSlide12.xml"/><Relationship Id="rId16" Type="http://schemas.openxmlformats.org/officeDocument/2006/relationships/image" Target="../media/image21.jpg"/><Relationship Id="rId1" Type="http://schemas.openxmlformats.org/officeDocument/2006/relationships/slideLayout" Target="../slideLayouts/slideLayout7.xml"/><Relationship Id="rId6" Type="http://schemas.openxmlformats.org/officeDocument/2006/relationships/image" Target="../media/image30.jpg"/><Relationship Id="rId11" Type="http://schemas.openxmlformats.org/officeDocument/2006/relationships/image" Target="../media/image24.jpg"/><Relationship Id="rId5" Type="http://schemas.openxmlformats.org/officeDocument/2006/relationships/image" Target="../media/image25.jpg"/><Relationship Id="rId15" Type="http://schemas.openxmlformats.org/officeDocument/2006/relationships/image" Target="../media/image23.jpg"/><Relationship Id="rId10" Type="http://schemas.openxmlformats.org/officeDocument/2006/relationships/image" Target="../media/image7.jpg"/><Relationship Id="rId4" Type="http://schemas.openxmlformats.org/officeDocument/2006/relationships/image" Target="../media/image15.jpg"/><Relationship Id="rId9" Type="http://schemas.openxmlformats.org/officeDocument/2006/relationships/image" Target="../media/image9.jpg"/><Relationship Id="rId14" Type="http://schemas.openxmlformats.org/officeDocument/2006/relationships/image" Target="../media/image10.jpg"/></Relationships>
</file>

<file path=ppt/slides/_rels/slide13.xml.rels><?xml version="1.0" encoding="UTF-8" standalone="yes"?>
<Relationships xmlns="http://schemas.openxmlformats.org/package/2006/relationships"><Relationship Id="rId8" Type="http://schemas.openxmlformats.org/officeDocument/2006/relationships/image" Target="../media/image24.jpg"/><Relationship Id="rId13" Type="http://schemas.openxmlformats.org/officeDocument/2006/relationships/image" Target="../media/image8.jpg"/><Relationship Id="rId18" Type="http://schemas.openxmlformats.org/officeDocument/2006/relationships/image" Target="../media/image27.jpg"/><Relationship Id="rId3" Type="http://schemas.openxmlformats.org/officeDocument/2006/relationships/image" Target="../media/image14.jpg"/><Relationship Id="rId7" Type="http://schemas.openxmlformats.org/officeDocument/2006/relationships/image" Target="../media/image7.jpg"/><Relationship Id="rId12" Type="http://schemas.openxmlformats.org/officeDocument/2006/relationships/image" Target="../media/image12.jpg"/><Relationship Id="rId17" Type="http://schemas.openxmlformats.org/officeDocument/2006/relationships/image" Target="../media/image19.jpg"/><Relationship Id="rId2" Type="http://schemas.openxmlformats.org/officeDocument/2006/relationships/notesSlide" Target="../notesSlides/notesSlide13.xml"/><Relationship Id="rId16" Type="http://schemas.openxmlformats.org/officeDocument/2006/relationships/image" Target="../media/image22.jpg"/><Relationship Id="rId1" Type="http://schemas.openxmlformats.org/officeDocument/2006/relationships/slideLayout" Target="../slideLayouts/slideLayout7.xml"/><Relationship Id="rId6" Type="http://schemas.openxmlformats.org/officeDocument/2006/relationships/image" Target="../media/image9.jpg"/><Relationship Id="rId11" Type="http://schemas.openxmlformats.org/officeDocument/2006/relationships/image" Target="../media/image10.jpg"/><Relationship Id="rId5" Type="http://schemas.openxmlformats.org/officeDocument/2006/relationships/image" Target="../media/image29.jpg"/><Relationship Id="rId15" Type="http://schemas.openxmlformats.org/officeDocument/2006/relationships/image" Target="../media/image3.jpeg"/><Relationship Id="rId10" Type="http://schemas.openxmlformats.org/officeDocument/2006/relationships/image" Target="../media/image17.jpg"/><Relationship Id="rId4" Type="http://schemas.openxmlformats.org/officeDocument/2006/relationships/image" Target="../media/image31.jpg"/><Relationship Id="rId9" Type="http://schemas.openxmlformats.org/officeDocument/2006/relationships/image" Target="../media/image20.jpg"/><Relationship Id="rId14" Type="http://schemas.openxmlformats.org/officeDocument/2006/relationships/image" Target="../media/image5.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8" Type="http://schemas.openxmlformats.org/officeDocument/2006/relationships/image" Target="../media/image31.jpg"/><Relationship Id="rId13" Type="http://schemas.openxmlformats.org/officeDocument/2006/relationships/image" Target="../media/image13.jpg"/><Relationship Id="rId18" Type="http://schemas.openxmlformats.org/officeDocument/2006/relationships/image" Target="../media/image20.jpg"/><Relationship Id="rId26" Type="http://schemas.openxmlformats.org/officeDocument/2006/relationships/image" Target="../media/image19.jpg"/><Relationship Id="rId3" Type="http://schemas.openxmlformats.org/officeDocument/2006/relationships/image" Target="../media/image6.jpg"/><Relationship Id="rId21" Type="http://schemas.openxmlformats.org/officeDocument/2006/relationships/image" Target="../media/image12.jpg"/><Relationship Id="rId7" Type="http://schemas.openxmlformats.org/officeDocument/2006/relationships/image" Target="../media/image30.jpg"/><Relationship Id="rId12" Type="http://schemas.openxmlformats.org/officeDocument/2006/relationships/image" Target="../media/image26.jpg"/><Relationship Id="rId17" Type="http://schemas.openxmlformats.org/officeDocument/2006/relationships/image" Target="../media/image24.jpg"/><Relationship Id="rId25" Type="http://schemas.openxmlformats.org/officeDocument/2006/relationships/image" Target="../media/image22.jpg"/><Relationship Id="rId2" Type="http://schemas.openxmlformats.org/officeDocument/2006/relationships/notesSlide" Target="../notesSlides/notesSlide15.xml"/><Relationship Id="rId16" Type="http://schemas.openxmlformats.org/officeDocument/2006/relationships/image" Target="../media/image7.jpg"/><Relationship Id="rId20" Type="http://schemas.openxmlformats.org/officeDocument/2006/relationships/image" Target="../media/image10.jpg"/><Relationship Id="rId1" Type="http://schemas.openxmlformats.org/officeDocument/2006/relationships/slideLayout" Target="../slideLayouts/slideLayout7.xml"/><Relationship Id="rId6" Type="http://schemas.openxmlformats.org/officeDocument/2006/relationships/image" Target="../media/image18.jpg"/><Relationship Id="rId11" Type="http://schemas.openxmlformats.org/officeDocument/2006/relationships/image" Target="../media/image28.jpg"/><Relationship Id="rId24" Type="http://schemas.openxmlformats.org/officeDocument/2006/relationships/image" Target="../media/image3.jpeg"/><Relationship Id="rId5" Type="http://schemas.openxmlformats.org/officeDocument/2006/relationships/image" Target="../media/image16.jpg"/><Relationship Id="rId15" Type="http://schemas.openxmlformats.org/officeDocument/2006/relationships/image" Target="../media/image9.jpg"/><Relationship Id="rId23" Type="http://schemas.openxmlformats.org/officeDocument/2006/relationships/image" Target="../media/image5.jpeg"/><Relationship Id="rId10" Type="http://schemas.openxmlformats.org/officeDocument/2006/relationships/image" Target="../media/image32.jpg"/><Relationship Id="rId19" Type="http://schemas.openxmlformats.org/officeDocument/2006/relationships/image" Target="../media/image17.jpg"/><Relationship Id="rId4" Type="http://schemas.openxmlformats.org/officeDocument/2006/relationships/image" Target="../media/image14.jpg"/><Relationship Id="rId9" Type="http://schemas.openxmlformats.org/officeDocument/2006/relationships/image" Target="../media/image33.jpg"/><Relationship Id="rId14" Type="http://schemas.openxmlformats.org/officeDocument/2006/relationships/image" Target="../media/image29.jpg"/><Relationship Id="rId22" Type="http://schemas.openxmlformats.org/officeDocument/2006/relationships/image" Target="../media/image8.jpg"/><Relationship Id="rId27" Type="http://schemas.openxmlformats.org/officeDocument/2006/relationships/image" Target="../media/image27.jpg"/></Relationships>
</file>

<file path=ppt/slides/_rels/slide16.xml.rels><?xml version="1.0" encoding="UTF-8" standalone="yes"?>
<Relationships xmlns="http://schemas.openxmlformats.org/package/2006/relationships"><Relationship Id="rId8" Type="http://schemas.openxmlformats.org/officeDocument/2006/relationships/image" Target="../media/image37.jpeg"/><Relationship Id="rId3" Type="http://schemas.openxmlformats.org/officeDocument/2006/relationships/image" Target="../media/image33.jpg"/><Relationship Id="rId7"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image" Target="../media/image27.jpg"/><Relationship Id="rId5" Type="http://schemas.openxmlformats.org/officeDocument/2006/relationships/image" Target="../media/image30.jpg"/><Relationship Id="rId4" Type="http://schemas.openxmlformats.org/officeDocument/2006/relationships/image" Target="../media/image29.jpg"/></Relationships>
</file>

<file path=ppt/slides/_rels/slide17.xml.rels><?xml version="1.0" encoding="UTF-8" standalone="yes"?>
<Relationships xmlns="http://schemas.openxmlformats.org/package/2006/relationships"><Relationship Id="rId8" Type="http://schemas.openxmlformats.org/officeDocument/2006/relationships/image" Target="../media/image32.jpg"/><Relationship Id="rId13" Type="http://schemas.openxmlformats.org/officeDocument/2006/relationships/image" Target="../media/image7.jpg"/><Relationship Id="rId18" Type="http://schemas.openxmlformats.org/officeDocument/2006/relationships/image" Target="../media/image12.jpg"/><Relationship Id="rId3" Type="http://schemas.openxmlformats.org/officeDocument/2006/relationships/image" Target="../media/image6.jpg"/><Relationship Id="rId21" Type="http://schemas.openxmlformats.org/officeDocument/2006/relationships/image" Target="../media/image3.jpeg"/><Relationship Id="rId7" Type="http://schemas.openxmlformats.org/officeDocument/2006/relationships/image" Target="../media/image31.jpg"/><Relationship Id="rId12" Type="http://schemas.openxmlformats.org/officeDocument/2006/relationships/image" Target="../media/image9.jpg"/><Relationship Id="rId17" Type="http://schemas.openxmlformats.org/officeDocument/2006/relationships/image" Target="../media/image10.jpg"/><Relationship Id="rId2" Type="http://schemas.openxmlformats.org/officeDocument/2006/relationships/notesSlide" Target="../notesSlides/notesSlide17.xml"/><Relationship Id="rId16" Type="http://schemas.openxmlformats.org/officeDocument/2006/relationships/image" Target="../media/image17.jpg"/><Relationship Id="rId20" Type="http://schemas.openxmlformats.org/officeDocument/2006/relationships/image" Target="../media/image5.jpeg"/><Relationship Id="rId1" Type="http://schemas.openxmlformats.org/officeDocument/2006/relationships/slideLayout" Target="../slideLayouts/slideLayout7.xml"/><Relationship Id="rId6" Type="http://schemas.openxmlformats.org/officeDocument/2006/relationships/image" Target="../media/image18.jpg"/><Relationship Id="rId11" Type="http://schemas.openxmlformats.org/officeDocument/2006/relationships/image" Target="../media/image13.jpg"/><Relationship Id="rId24" Type="http://schemas.openxmlformats.org/officeDocument/2006/relationships/image" Target="../media/image2.jpg"/><Relationship Id="rId5" Type="http://schemas.openxmlformats.org/officeDocument/2006/relationships/image" Target="../media/image16.jpg"/><Relationship Id="rId15" Type="http://schemas.openxmlformats.org/officeDocument/2006/relationships/image" Target="../media/image20.jpg"/><Relationship Id="rId23" Type="http://schemas.openxmlformats.org/officeDocument/2006/relationships/image" Target="../media/image19.jpg"/><Relationship Id="rId10" Type="http://schemas.openxmlformats.org/officeDocument/2006/relationships/image" Target="../media/image26.jpg"/><Relationship Id="rId19" Type="http://schemas.openxmlformats.org/officeDocument/2006/relationships/image" Target="../media/image8.jpg"/><Relationship Id="rId4" Type="http://schemas.openxmlformats.org/officeDocument/2006/relationships/image" Target="../media/image14.jpg"/><Relationship Id="rId9" Type="http://schemas.openxmlformats.org/officeDocument/2006/relationships/image" Target="../media/image28.jpg"/><Relationship Id="rId14" Type="http://schemas.openxmlformats.org/officeDocument/2006/relationships/image" Target="../media/image24.jpg"/><Relationship Id="rId22" Type="http://schemas.openxmlformats.org/officeDocument/2006/relationships/image" Target="../media/image22.jp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jpg"/><Relationship Id="rId13" Type="http://schemas.openxmlformats.org/officeDocument/2006/relationships/image" Target="../media/image12.jpg"/><Relationship Id="rId18" Type="http://schemas.openxmlformats.org/officeDocument/2006/relationships/image" Target="../media/image17.jpg"/><Relationship Id="rId26" Type="http://schemas.openxmlformats.org/officeDocument/2006/relationships/image" Target="../media/image25.jpg"/><Relationship Id="rId3" Type="http://schemas.openxmlformats.org/officeDocument/2006/relationships/image" Target="../media/image2.jpg"/><Relationship Id="rId21" Type="http://schemas.openxmlformats.org/officeDocument/2006/relationships/image" Target="../media/image20.jpg"/><Relationship Id="rId34" Type="http://schemas.openxmlformats.org/officeDocument/2006/relationships/image" Target="../media/image33.jpg"/><Relationship Id="rId7" Type="http://schemas.openxmlformats.org/officeDocument/2006/relationships/image" Target="../media/image6.jpg"/><Relationship Id="rId12" Type="http://schemas.openxmlformats.org/officeDocument/2006/relationships/image" Target="../media/image11.jpg"/><Relationship Id="rId17" Type="http://schemas.openxmlformats.org/officeDocument/2006/relationships/image" Target="../media/image16.jpg"/><Relationship Id="rId25" Type="http://schemas.openxmlformats.org/officeDocument/2006/relationships/image" Target="../media/image24.jpg"/><Relationship Id="rId33" Type="http://schemas.openxmlformats.org/officeDocument/2006/relationships/image" Target="../media/image32.jpg"/><Relationship Id="rId2" Type="http://schemas.openxmlformats.org/officeDocument/2006/relationships/notesSlide" Target="../notesSlides/notesSlide2.xml"/><Relationship Id="rId16" Type="http://schemas.openxmlformats.org/officeDocument/2006/relationships/image" Target="../media/image15.jpg"/><Relationship Id="rId20" Type="http://schemas.openxmlformats.org/officeDocument/2006/relationships/image" Target="../media/image19.jpg"/><Relationship Id="rId29" Type="http://schemas.openxmlformats.org/officeDocument/2006/relationships/image" Target="../media/image28.jpg"/><Relationship Id="rId1" Type="http://schemas.openxmlformats.org/officeDocument/2006/relationships/slideLayout" Target="../slideLayouts/slideLayout7.xml"/><Relationship Id="rId6" Type="http://schemas.openxmlformats.org/officeDocument/2006/relationships/image" Target="../media/image5.jpeg"/><Relationship Id="rId11" Type="http://schemas.openxmlformats.org/officeDocument/2006/relationships/image" Target="../media/image10.jpg"/><Relationship Id="rId24" Type="http://schemas.openxmlformats.org/officeDocument/2006/relationships/image" Target="../media/image23.jpg"/><Relationship Id="rId32" Type="http://schemas.openxmlformats.org/officeDocument/2006/relationships/image" Target="../media/image31.jpg"/><Relationship Id="rId5" Type="http://schemas.openxmlformats.org/officeDocument/2006/relationships/image" Target="../media/image4.jpg"/><Relationship Id="rId15" Type="http://schemas.openxmlformats.org/officeDocument/2006/relationships/image" Target="../media/image14.jpg"/><Relationship Id="rId23" Type="http://schemas.openxmlformats.org/officeDocument/2006/relationships/image" Target="../media/image22.jpg"/><Relationship Id="rId28" Type="http://schemas.openxmlformats.org/officeDocument/2006/relationships/image" Target="../media/image27.jpg"/><Relationship Id="rId10" Type="http://schemas.openxmlformats.org/officeDocument/2006/relationships/image" Target="../media/image9.jpg"/><Relationship Id="rId19" Type="http://schemas.openxmlformats.org/officeDocument/2006/relationships/image" Target="../media/image18.jpg"/><Relationship Id="rId31" Type="http://schemas.openxmlformats.org/officeDocument/2006/relationships/image" Target="../media/image30.jpg"/><Relationship Id="rId4" Type="http://schemas.openxmlformats.org/officeDocument/2006/relationships/image" Target="../media/image3.jpeg"/><Relationship Id="rId9" Type="http://schemas.openxmlformats.org/officeDocument/2006/relationships/image" Target="../media/image8.jpg"/><Relationship Id="rId14" Type="http://schemas.openxmlformats.org/officeDocument/2006/relationships/image" Target="../media/image13.jpg"/><Relationship Id="rId22" Type="http://schemas.openxmlformats.org/officeDocument/2006/relationships/image" Target="../media/image21.jpg"/><Relationship Id="rId27" Type="http://schemas.openxmlformats.org/officeDocument/2006/relationships/image" Target="../media/image26.jpg"/><Relationship Id="rId30" Type="http://schemas.openxmlformats.org/officeDocument/2006/relationships/image" Target="../media/image29.jpg"/><Relationship Id="rId35" Type="http://schemas.openxmlformats.org/officeDocument/2006/relationships/image" Target="../media/image1.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image" Target="../media/image10.jpg"/><Relationship Id="rId13" Type="http://schemas.openxmlformats.org/officeDocument/2006/relationships/image" Target="../media/image19.jpg"/><Relationship Id="rId18" Type="http://schemas.openxmlformats.org/officeDocument/2006/relationships/image" Target="../media/image28.jpg"/><Relationship Id="rId3" Type="http://schemas.openxmlformats.org/officeDocument/2006/relationships/image" Target="../media/image3.jpeg"/><Relationship Id="rId7" Type="http://schemas.openxmlformats.org/officeDocument/2006/relationships/image" Target="../media/image9.jpg"/><Relationship Id="rId12" Type="http://schemas.openxmlformats.org/officeDocument/2006/relationships/image" Target="../media/image17.jpg"/><Relationship Id="rId17" Type="http://schemas.openxmlformats.org/officeDocument/2006/relationships/image" Target="../media/image27.jpg"/><Relationship Id="rId2" Type="http://schemas.openxmlformats.org/officeDocument/2006/relationships/notesSlide" Target="../notesSlides/notesSlide21.xml"/><Relationship Id="rId16" Type="http://schemas.openxmlformats.org/officeDocument/2006/relationships/image" Target="../media/image24.jpg"/><Relationship Id="rId20" Type="http://schemas.openxmlformats.org/officeDocument/2006/relationships/image" Target="../media/image31.jpg"/><Relationship Id="rId1" Type="http://schemas.openxmlformats.org/officeDocument/2006/relationships/slideLayout" Target="../slideLayouts/slideLayout7.xml"/><Relationship Id="rId6" Type="http://schemas.openxmlformats.org/officeDocument/2006/relationships/image" Target="../media/image8.jpg"/><Relationship Id="rId11" Type="http://schemas.openxmlformats.org/officeDocument/2006/relationships/image" Target="../media/image15.jpg"/><Relationship Id="rId5" Type="http://schemas.openxmlformats.org/officeDocument/2006/relationships/image" Target="../media/image7.jpg"/><Relationship Id="rId15" Type="http://schemas.openxmlformats.org/officeDocument/2006/relationships/image" Target="../media/image23.jpg"/><Relationship Id="rId10" Type="http://schemas.openxmlformats.org/officeDocument/2006/relationships/image" Target="../media/image14.jpg"/><Relationship Id="rId19" Type="http://schemas.openxmlformats.org/officeDocument/2006/relationships/image" Target="../media/image29.jpg"/><Relationship Id="rId4" Type="http://schemas.openxmlformats.org/officeDocument/2006/relationships/image" Target="../media/image5.jpeg"/><Relationship Id="rId9" Type="http://schemas.openxmlformats.org/officeDocument/2006/relationships/image" Target="../media/image12.jpg"/><Relationship Id="rId14" Type="http://schemas.openxmlformats.org/officeDocument/2006/relationships/image" Target="../media/image20.jpg"/></Relationships>
</file>

<file path=ppt/slides/_rels/slide22.xml.rels><?xml version="1.0" encoding="UTF-8" standalone="yes"?>
<Relationships xmlns="http://schemas.openxmlformats.org/package/2006/relationships"><Relationship Id="rId8" Type="http://schemas.openxmlformats.org/officeDocument/2006/relationships/image" Target="../media/image8.jpg"/><Relationship Id="rId13" Type="http://schemas.openxmlformats.org/officeDocument/2006/relationships/image" Target="../media/image23.jpg"/><Relationship Id="rId18" Type="http://schemas.openxmlformats.org/officeDocument/2006/relationships/image" Target="../media/image31.jpg"/><Relationship Id="rId3" Type="http://schemas.openxmlformats.org/officeDocument/2006/relationships/image" Target="../media/image2.jpg"/><Relationship Id="rId7" Type="http://schemas.openxmlformats.org/officeDocument/2006/relationships/image" Target="../media/image7.jpg"/><Relationship Id="rId12" Type="http://schemas.openxmlformats.org/officeDocument/2006/relationships/image" Target="../media/image20.jpg"/><Relationship Id="rId17" Type="http://schemas.openxmlformats.org/officeDocument/2006/relationships/image" Target="../media/image29.jpg"/><Relationship Id="rId2" Type="http://schemas.openxmlformats.org/officeDocument/2006/relationships/notesSlide" Target="../notesSlides/notesSlide22.xml"/><Relationship Id="rId16" Type="http://schemas.openxmlformats.org/officeDocument/2006/relationships/image" Target="../media/image28.jpg"/><Relationship Id="rId1" Type="http://schemas.openxmlformats.org/officeDocument/2006/relationships/slideLayout" Target="../slideLayouts/slideLayout7.xml"/><Relationship Id="rId6" Type="http://schemas.openxmlformats.org/officeDocument/2006/relationships/image" Target="../media/image6.jpg"/><Relationship Id="rId11" Type="http://schemas.openxmlformats.org/officeDocument/2006/relationships/image" Target="../media/image19.jpg"/><Relationship Id="rId5" Type="http://schemas.openxmlformats.org/officeDocument/2006/relationships/image" Target="../media/image5.jpeg"/><Relationship Id="rId15" Type="http://schemas.openxmlformats.org/officeDocument/2006/relationships/image" Target="../media/image27.jpg"/><Relationship Id="rId10" Type="http://schemas.openxmlformats.org/officeDocument/2006/relationships/image" Target="../media/image14.jpg"/><Relationship Id="rId4" Type="http://schemas.openxmlformats.org/officeDocument/2006/relationships/image" Target="../media/image3.jpeg"/><Relationship Id="rId9" Type="http://schemas.openxmlformats.org/officeDocument/2006/relationships/image" Target="../media/image9.jpg"/><Relationship Id="rId14" Type="http://schemas.openxmlformats.org/officeDocument/2006/relationships/image" Target="../media/image24.jpg"/></Relationships>
</file>

<file path=ppt/slides/_rels/slide23.xml.rels><?xml version="1.0" encoding="UTF-8" standalone="yes"?>
<Relationships xmlns="http://schemas.openxmlformats.org/package/2006/relationships"><Relationship Id="rId8" Type="http://schemas.openxmlformats.org/officeDocument/2006/relationships/image" Target="../media/image18.jpg"/><Relationship Id="rId13" Type="http://schemas.openxmlformats.org/officeDocument/2006/relationships/image" Target="../media/image27.jpg"/><Relationship Id="rId3" Type="http://schemas.openxmlformats.org/officeDocument/2006/relationships/image" Target="../media/image4.jpg"/><Relationship Id="rId7" Type="http://schemas.openxmlformats.org/officeDocument/2006/relationships/image" Target="../media/image14.jpg"/><Relationship Id="rId12" Type="http://schemas.openxmlformats.org/officeDocument/2006/relationships/image" Target="../media/image24.jpg"/><Relationship Id="rId2" Type="http://schemas.openxmlformats.org/officeDocument/2006/relationships/notesSlide" Target="../notesSlides/notesSlide23.xml"/><Relationship Id="rId16" Type="http://schemas.openxmlformats.org/officeDocument/2006/relationships/image" Target="../media/image31.jpg"/><Relationship Id="rId1" Type="http://schemas.openxmlformats.org/officeDocument/2006/relationships/slideLayout" Target="../slideLayouts/slideLayout7.xml"/><Relationship Id="rId6" Type="http://schemas.openxmlformats.org/officeDocument/2006/relationships/image" Target="../media/image8.jpg"/><Relationship Id="rId11" Type="http://schemas.openxmlformats.org/officeDocument/2006/relationships/image" Target="../media/image23.jpg"/><Relationship Id="rId5" Type="http://schemas.openxmlformats.org/officeDocument/2006/relationships/image" Target="../media/image7.jpg"/><Relationship Id="rId15" Type="http://schemas.openxmlformats.org/officeDocument/2006/relationships/image" Target="../media/image29.jpg"/><Relationship Id="rId10" Type="http://schemas.openxmlformats.org/officeDocument/2006/relationships/image" Target="../media/image20.jpg"/><Relationship Id="rId4" Type="http://schemas.openxmlformats.org/officeDocument/2006/relationships/image" Target="../media/image5.jpeg"/><Relationship Id="rId9" Type="http://schemas.openxmlformats.org/officeDocument/2006/relationships/image" Target="../media/image19.jpg"/><Relationship Id="rId14" Type="http://schemas.openxmlformats.org/officeDocument/2006/relationships/image" Target="../media/image28.jpg"/></Relationships>
</file>

<file path=ppt/slides/_rels/slide24.xml.rels><?xml version="1.0" encoding="UTF-8" standalone="yes"?>
<Relationships xmlns="http://schemas.openxmlformats.org/package/2006/relationships"><Relationship Id="rId8" Type="http://schemas.openxmlformats.org/officeDocument/2006/relationships/image" Target="../media/image24.jpg"/><Relationship Id="rId13" Type="http://schemas.openxmlformats.org/officeDocument/2006/relationships/image" Target="../media/image21.jpg"/><Relationship Id="rId3" Type="http://schemas.openxmlformats.org/officeDocument/2006/relationships/image" Target="../media/image5.jpeg"/><Relationship Id="rId7" Type="http://schemas.openxmlformats.org/officeDocument/2006/relationships/image" Target="../media/image23.jpg"/><Relationship Id="rId12" Type="http://schemas.openxmlformats.org/officeDocument/2006/relationships/image" Target="../media/image31.jpg"/><Relationship Id="rId2" Type="http://schemas.openxmlformats.org/officeDocument/2006/relationships/notesSlide" Target="../notesSlides/notesSlide24.xml"/><Relationship Id="rId1" Type="http://schemas.openxmlformats.org/officeDocument/2006/relationships/slideLayout" Target="../slideLayouts/slideLayout7.xml"/><Relationship Id="rId6" Type="http://schemas.openxmlformats.org/officeDocument/2006/relationships/image" Target="../media/image20.jpg"/><Relationship Id="rId11" Type="http://schemas.openxmlformats.org/officeDocument/2006/relationships/image" Target="../media/image29.jpg"/><Relationship Id="rId5" Type="http://schemas.openxmlformats.org/officeDocument/2006/relationships/image" Target="../media/image19.jpg"/><Relationship Id="rId10" Type="http://schemas.openxmlformats.org/officeDocument/2006/relationships/image" Target="../media/image28.jpg"/><Relationship Id="rId4" Type="http://schemas.openxmlformats.org/officeDocument/2006/relationships/image" Target="../media/image14.jpg"/><Relationship Id="rId9" Type="http://schemas.openxmlformats.org/officeDocument/2006/relationships/image" Target="../media/image27.jpg"/><Relationship Id="rId14" Type="http://schemas.openxmlformats.org/officeDocument/2006/relationships/image" Target="../media/image22.jpg"/></Relationships>
</file>

<file path=ppt/slides/_rels/slide25.xml.rels><?xml version="1.0" encoding="UTF-8" standalone="yes"?>
<Relationships xmlns="http://schemas.openxmlformats.org/package/2006/relationships"><Relationship Id="rId8" Type="http://schemas.openxmlformats.org/officeDocument/2006/relationships/image" Target="../media/image28.jpg"/><Relationship Id="rId3" Type="http://schemas.openxmlformats.org/officeDocument/2006/relationships/image" Target="../media/image14.jpg"/><Relationship Id="rId7" Type="http://schemas.openxmlformats.org/officeDocument/2006/relationships/image" Target="../media/image27.jpg"/><Relationship Id="rId12" Type="http://schemas.openxmlformats.org/officeDocument/2006/relationships/image" Target="../media/image25.jpg"/><Relationship Id="rId2" Type="http://schemas.openxmlformats.org/officeDocument/2006/relationships/notesSlide" Target="../notesSlides/notesSlide25.xml"/><Relationship Id="rId1" Type="http://schemas.openxmlformats.org/officeDocument/2006/relationships/slideLayout" Target="../slideLayouts/slideLayout7.xml"/><Relationship Id="rId6" Type="http://schemas.openxmlformats.org/officeDocument/2006/relationships/image" Target="../media/image24.jpg"/><Relationship Id="rId11" Type="http://schemas.openxmlformats.org/officeDocument/2006/relationships/image" Target="../media/image30.jpg"/><Relationship Id="rId5" Type="http://schemas.openxmlformats.org/officeDocument/2006/relationships/image" Target="../media/image23.jpg"/><Relationship Id="rId10" Type="http://schemas.openxmlformats.org/officeDocument/2006/relationships/image" Target="../media/image31.jpg"/><Relationship Id="rId4" Type="http://schemas.openxmlformats.org/officeDocument/2006/relationships/image" Target="../media/image19.jpg"/><Relationship Id="rId9" Type="http://schemas.openxmlformats.org/officeDocument/2006/relationships/image" Target="../media/image29.jpg"/></Relationships>
</file>

<file path=ppt/slides/_rels/slide26.xml.rels><?xml version="1.0" encoding="UTF-8" standalone="yes"?>
<Relationships xmlns="http://schemas.openxmlformats.org/package/2006/relationships"><Relationship Id="rId8" Type="http://schemas.openxmlformats.org/officeDocument/2006/relationships/image" Target="../media/image31.jpg"/><Relationship Id="rId3" Type="http://schemas.openxmlformats.org/officeDocument/2006/relationships/image" Target="../media/image14.jpg"/><Relationship Id="rId7" Type="http://schemas.openxmlformats.org/officeDocument/2006/relationships/image" Target="../media/image29.jpg"/><Relationship Id="rId2" Type="http://schemas.openxmlformats.org/officeDocument/2006/relationships/notesSlide" Target="../notesSlides/notesSlide26.xml"/><Relationship Id="rId1" Type="http://schemas.openxmlformats.org/officeDocument/2006/relationships/slideLayout" Target="../slideLayouts/slideLayout7.xml"/><Relationship Id="rId6" Type="http://schemas.openxmlformats.org/officeDocument/2006/relationships/image" Target="../media/image28.jpg"/><Relationship Id="rId5" Type="http://schemas.openxmlformats.org/officeDocument/2006/relationships/image" Target="../media/image27.jpg"/><Relationship Id="rId10" Type="http://schemas.openxmlformats.org/officeDocument/2006/relationships/image" Target="../media/image11.jpg"/><Relationship Id="rId4" Type="http://schemas.openxmlformats.org/officeDocument/2006/relationships/image" Target="../media/image23.jpg"/><Relationship Id="rId9" Type="http://schemas.openxmlformats.org/officeDocument/2006/relationships/image" Target="../media/image33.jpg"/></Relationships>
</file>

<file path=ppt/slides/_rels/slide27.xml.rels><?xml version="1.0" encoding="UTF-8" standalone="yes"?>
<Relationships xmlns="http://schemas.openxmlformats.org/package/2006/relationships"><Relationship Id="rId8" Type="http://schemas.openxmlformats.org/officeDocument/2006/relationships/image" Target="../media/image32.jpg"/><Relationship Id="rId3" Type="http://schemas.openxmlformats.org/officeDocument/2006/relationships/image" Target="../media/image14.jpg"/><Relationship Id="rId7" Type="http://schemas.openxmlformats.org/officeDocument/2006/relationships/image" Target="../media/image13.jpg"/><Relationship Id="rId2" Type="http://schemas.openxmlformats.org/officeDocument/2006/relationships/notesSlide" Target="../notesSlides/notesSlide27.xml"/><Relationship Id="rId1" Type="http://schemas.openxmlformats.org/officeDocument/2006/relationships/slideLayout" Target="../slideLayouts/slideLayout7.xml"/><Relationship Id="rId6" Type="http://schemas.openxmlformats.org/officeDocument/2006/relationships/image" Target="../media/image31.jpg"/><Relationship Id="rId5" Type="http://schemas.openxmlformats.org/officeDocument/2006/relationships/image" Target="../media/image29.jpg"/><Relationship Id="rId4" Type="http://schemas.openxmlformats.org/officeDocument/2006/relationships/image" Target="../media/image23.jpg"/></Relationships>
</file>

<file path=ppt/slides/_rels/slide28.xml.rels><?xml version="1.0" encoding="UTF-8" standalone="yes"?>
<Relationships xmlns="http://schemas.openxmlformats.org/package/2006/relationships"><Relationship Id="rId3" Type="http://schemas.openxmlformats.org/officeDocument/2006/relationships/image" Target="../media/image23.jpg"/><Relationship Id="rId2" Type="http://schemas.openxmlformats.org/officeDocument/2006/relationships/notesSlide" Target="../notesSlides/notesSlide28.xml"/><Relationship Id="rId1" Type="http://schemas.openxmlformats.org/officeDocument/2006/relationships/slideLayout" Target="../slideLayouts/slideLayout7.xml"/><Relationship Id="rId6" Type="http://schemas.openxmlformats.org/officeDocument/2006/relationships/image" Target="../media/image26.jpg"/><Relationship Id="rId5" Type="http://schemas.openxmlformats.org/officeDocument/2006/relationships/image" Target="../media/image16.jpg"/><Relationship Id="rId4" Type="http://schemas.openxmlformats.org/officeDocument/2006/relationships/image" Target="../media/image31.jp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8" Type="http://schemas.openxmlformats.org/officeDocument/2006/relationships/image" Target="../media/image38.jpeg"/><Relationship Id="rId3" Type="http://schemas.openxmlformats.org/officeDocument/2006/relationships/image" Target="../media/image34.jpeg"/><Relationship Id="rId7" Type="http://schemas.openxmlformats.org/officeDocument/2006/relationships/image" Target="../media/image28.jpg"/><Relationship Id="rId2" Type="http://schemas.openxmlformats.org/officeDocument/2006/relationships/notesSlide" Target="../notesSlides/notesSlide38.xml"/><Relationship Id="rId1" Type="http://schemas.openxmlformats.org/officeDocument/2006/relationships/slideLayout" Target="../slideLayouts/slideLayout7.xml"/><Relationship Id="rId6" Type="http://schemas.openxmlformats.org/officeDocument/2006/relationships/image" Target="../media/image24.jpg"/><Relationship Id="rId11" Type="http://schemas.openxmlformats.org/officeDocument/2006/relationships/image" Target="../media/image23.jpg"/><Relationship Id="rId5" Type="http://schemas.openxmlformats.org/officeDocument/2006/relationships/image" Target="../media/image20.jpg"/><Relationship Id="rId10" Type="http://schemas.openxmlformats.org/officeDocument/2006/relationships/image" Target="../media/image14.jpg"/><Relationship Id="rId4" Type="http://schemas.openxmlformats.org/officeDocument/2006/relationships/image" Target="../media/image7.jpg"/><Relationship Id="rId9" Type="http://schemas.openxmlformats.org/officeDocument/2006/relationships/image" Target="../media/image8.jpg"/></Relationships>
</file>

<file path=ppt/slides/_rels/slide39.xml.rels><?xml version="1.0" encoding="UTF-8" standalone="yes"?>
<Relationships xmlns="http://schemas.openxmlformats.org/package/2006/relationships"><Relationship Id="rId8" Type="http://schemas.openxmlformats.org/officeDocument/2006/relationships/image" Target="../media/image7.jpg"/><Relationship Id="rId13" Type="http://schemas.openxmlformats.org/officeDocument/2006/relationships/image" Target="../media/image8.jpg"/><Relationship Id="rId18" Type="http://schemas.openxmlformats.org/officeDocument/2006/relationships/image" Target="../media/image30.jpg"/><Relationship Id="rId3" Type="http://schemas.openxmlformats.org/officeDocument/2006/relationships/image" Target="../media/image21.jpg"/><Relationship Id="rId7" Type="http://schemas.openxmlformats.org/officeDocument/2006/relationships/image" Target="../media/image34.jpeg"/><Relationship Id="rId12" Type="http://schemas.openxmlformats.org/officeDocument/2006/relationships/image" Target="../media/image38.jpeg"/><Relationship Id="rId17" Type="http://schemas.openxmlformats.org/officeDocument/2006/relationships/image" Target="../media/image39.jpeg"/><Relationship Id="rId2" Type="http://schemas.openxmlformats.org/officeDocument/2006/relationships/notesSlide" Target="../notesSlides/notesSlide39.xml"/><Relationship Id="rId16" Type="http://schemas.openxmlformats.org/officeDocument/2006/relationships/image" Target="../media/image2.jpg"/><Relationship Id="rId1" Type="http://schemas.openxmlformats.org/officeDocument/2006/relationships/slideLayout" Target="../slideLayouts/slideLayout7.xml"/><Relationship Id="rId6" Type="http://schemas.openxmlformats.org/officeDocument/2006/relationships/image" Target="../media/image15.jpg"/><Relationship Id="rId11" Type="http://schemas.openxmlformats.org/officeDocument/2006/relationships/image" Target="../media/image28.jpg"/><Relationship Id="rId5" Type="http://schemas.openxmlformats.org/officeDocument/2006/relationships/image" Target="../media/image12.jpg"/><Relationship Id="rId15" Type="http://schemas.openxmlformats.org/officeDocument/2006/relationships/image" Target="../media/image23.jpg"/><Relationship Id="rId10" Type="http://schemas.openxmlformats.org/officeDocument/2006/relationships/image" Target="../media/image24.jpg"/><Relationship Id="rId19" Type="http://schemas.openxmlformats.org/officeDocument/2006/relationships/image" Target="../media/image33.jpg"/><Relationship Id="rId4" Type="http://schemas.openxmlformats.org/officeDocument/2006/relationships/image" Target="../media/image22.jpg"/><Relationship Id="rId9" Type="http://schemas.openxmlformats.org/officeDocument/2006/relationships/image" Target="../media/image20.jpg"/><Relationship Id="rId14" Type="http://schemas.openxmlformats.org/officeDocument/2006/relationships/image" Target="../media/image14.jpg"/></Relationships>
</file>

<file path=ppt/slides/_rels/slide4.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8" Type="http://schemas.openxmlformats.org/officeDocument/2006/relationships/image" Target="../media/image24.jpg"/><Relationship Id="rId13" Type="http://schemas.openxmlformats.org/officeDocument/2006/relationships/image" Target="../media/image23.jpg"/><Relationship Id="rId18" Type="http://schemas.openxmlformats.org/officeDocument/2006/relationships/image" Target="../media/image29.jpg"/><Relationship Id="rId3" Type="http://schemas.openxmlformats.org/officeDocument/2006/relationships/image" Target="../media/image10.jpg"/><Relationship Id="rId7" Type="http://schemas.openxmlformats.org/officeDocument/2006/relationships/image" Target="../media/image20.jpg"/><Relationship Id="rId12" Type="http://schemas.openxmlformats.org/officeDocument/2006/relationships/image" Target="../media/image14.jpg"/><Relationship Id="rId17" Type="http://schemas.openxmlformats.org/officeDocument/2006/relationships/image" Target="../media/image25.jpg"/><Relationship Id="rId2" Type="http://schemas.openxmlformats.org/officeDocument/2006/relationships/notesSlide" Target="../notesSlides/notesSlide40.xml"/><Relationship Id="rId16" Type="http://schemas.openxmlformats.org/officeDocument/2006/relationships/image" Target="../media/image19.jpg"/><Relationship Id="rId1" Type="http://schemas.openxmlformats.org/officeDocument/2006/relationships/slideLayout" Target="../slideLayouts/slideLayout7.xml"/><Relationship Id="rId6" Type="http://schemas.openxmlformats.org/officeDocument/2006/relationships/image" Target="../media/image7.jpg"/><Relationship Id="rId11" Type="http://schemas.openxmlformats.org/officeDocument/2006/relationships/image" Target="../media/image8.jpg"/><Relationship Id="rId5" Type="http://schemas.openxmlformats.org/officeDocument/2006/relationships/image" Target="../media/image34.jpeg"/><Relationship Id="rId15" Type="http://schemas.openxmlformats.org/officeDocument/2006/relationships/image" Target="../media/image18.jpg"/><Relationship Id="rId10" Type="http://schemas.openxmlformats.org/officeDocument/2006/relationships/image" Target="../media/image38.jpeg"/><Relationship Id="rId19" Type="http://schemas.openxmlformats.org/officeDocument/2006/relationships/image" Target="../media/image31.jpg"/><Relationship Id="rId4" Type="http://schemas.openxmlformats.org/officeDocument/2006/relationships/image" Target="../media/image17.jpg"/><Relationship Id="rId9" Type="http://schemas.openxmlformats.org/officeDocument/2006/relationships/image" Target="../media/image28.jpg"/><Relationship Id="rId14" Type="http://schemas.openxmlformats.org/officeDocument/2006/relationships/image" Target="../media/image6.jpg"/></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8" Type="http://schemas.openxmlformats.org/officeDocument/2006/relationships/image" Target="../media/image7.jpg"/><Relationship Id="rId13" Type="http://schemas.openxmlformats.org/officeDocument/2006/relationships/image" Target="../media/image8.jpg"/><Relationship Id="rId18" Type="http://schemas.openxmlformats.org/officeDocument/2006/relationships/image" Target="../media/image30.jpg"/><Relationship Id="rId3" Type="http://schemas.openxmlformats.org/officeDocument/2006/relationships/image" Target="../media/image21.jpg"/><Relationship Id="rId21" Type="http://schemas.openxmlformats.org/officeDocument/2006/relationships/image" Target="../media/image11.jpg"/><Relationship Id="rId7" Type="http://schemas.openxmlformats.org/officeDocument/2006/relationships/image" Target="../media/image34.jpeg"/><Relationship Id="rId12" Type="http://schemas.openxmlformats.org/officeDocument/2006/relationships/image" Target="../media/image38.jpeg"/><Relationship Id="rId17" Type="http://schemas.openxmlformats.org/officeDocument/2006/relationships/image" Target="../media/image39.jpeg"/><Relationship Id="rId2" Type="http://schemas.openxmlformats.org/officeDocument/2006/relationships/notesSlide" Target="../notesSlides/notesSlide42.xml"/><Relationship Id="rId16" Type="http://schemas.openxmlformats.org/officeDocument/2006/relationships/image" Target="../media/image2.jpg"/><Relationship Id="rId20" Type="http://schemas.openxmlformats.org/officeDocument/2006/relationships/image" Target="../media/image9.jpg"/><Relationship Id="rId1" Type="http://schemas.openxmlformats.org/officeDocument/2006/relationships/slideLayout" Target="../slideLayouts/slideLayout7.xml"/><Relationship Id="rId6" Type="http://schemas.openxmlformats.org/officeDocument/2006/relationships/image" Target="../media/image15.jpg"/><Relationship Id="rId11" Type="http://schemas.openxmlformats.org/officeDocument/2006/relationships/image" Target="../media/image28.jpg"/><Relationship Id="rId5" Type="http://schemas.openxmlformats.org/officeDocument/2006/relationships/image" Target="../media/image12.jpg"/><Relationship Id="rId15" Type="http://schemas.openxmlformats.org/officeDocument/2006/relationships/image" Target="../media/image23.jpg"/><Relationship Id="rId10" Type="http://schemas.openxmlformats.org/officeDocument/2006/relationships/image" Target="../media/image24.jpg"/><Relationship Id="rId19" Type="http://schemas.openxmlformats.org/officeDocument/2006/relationships/image" Target="../media/image33.jpg"/><Relationship Id="rId4" Type="http://schemas.openxmlformats.org/officeDocument/2006/relationships/image" Target="../media/image22.jpg"/><Relationship Id="rId9" Type="http://schemas.openxmlformats.org/officeDocument/2006/relationships/image" Target="../media/image20.jpg"/><Relationship Id="rId14" Type="http://schemas.openxmlformats.org/officeDocument/2006/relationships/image" Target="../media/image14.jp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image" Target="../media/image19.jpg"/><Relationship Id="rId3" Type="http://schemas.openxmlformats.org/officeDocument/2006/relationships/image" Target="../media/image14.jpg"/><Relationship Id="rId7" Type="http://schemas.openxmlformats.org/officeDocument/2006/relationships/image" Target="../media/image36.jp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12.jpg"/><Relationship Id="rId5" Type="http://schemas.openxmlformats.org/officeDocument/2006/relationships/image" Target="../media/image35.jpg"/><Relationship Id="rId10" Type="http://schemas.openxmlformats.org/officeDocument/2006/relationships/image" Target="../media/image8.jpg"/><Relationship Id="rId4" Type="http://schemas.openxmlformats.org/officeDocument/2006/relationships/image" Target="../media/image22.jpg"/><Relationship Id="rId9" Type="http://schemas.openxmlformats.org/officeDocument/2006/relationships/image" Target="../media/image27.jp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image" Target="../media/image18.jpg"/><Relationship Id="rId13" Type="http://schemas.openxmlformats.org/officeDocument/2006/relationships/image" Target="../media/image32.jpg"/><Relationship Id="rId18" Type="http://schemas.openxmlformats.org/officeDocument/2006/relationships/image" Target="../media/image9.jpg"/><Relationship Id="rId26" Type="http://schemas.openxmlformats.org/officeDocument/2006/relationships/image" Target="../media/image11.jpg"/><Relationship Id="rId3" Type="http://schemas.openxmlformats.org/officeDocument/2006/relationships/image" Target="../media/image4.jpg"/><Relationship Id="rId21" Type="http://schemas.openxmlformats.org/officeDocument/2006/relationships/image" Target="../media/image20.jpg"/><Relationship Id="rId34" Type="http://schemas.openxmlformats.org/officeDocument/2006/relationships/image" Target="../media/image27.jpg"/><Relationship Id="rId7" Type="http://schemas.openxmlformats.org/officeDocument/2006/relationships/image" Target="../media/image16.jpg"/><Relationship Id="rId12" Type="http://schemas.openxmlformats.org/officeDocument/2006/relationships/image" Target="../media/image33.jpg"/><Relationship Id="rId17" Type="http://schemas.openxmlformats.org/officeDocument/2006/relationships/image" Target="../media/image29.jpg"/><Relationship Id="rId25" Type="http://schemas.openxmlformats.org/officeDocument/2006/relationships/image" Target="../media/image21.jpg"/><Relationship Id="rId33" Type="http://schemas.openxmlformats.org/officeDocument/2006/relationships/image" Target="../media/image19.jpg"/><Relationship Id="rId2" Type="http://schemas.openxmlformats.org/officeDocument/2006/relationships/notesSlide" Target="../notesSlides/notesSlide9.xml"/><Relationship Id="rId16" Type="http://schemas.openxmlformats.org/officeDocument/2006/relationships/image" Target="../media/image13.jpg"/><Relationship Id="rId20" Type="http://schemas.openxmlformats.org/officeDocument/2006/relationships/image" Target="../media/image24.jpg"/><Relationship Id="rId29" Type="http://schemas.openxmlformats.org/officeDocument/2006/relationships/image" Target="../media/image8.jpg"/><Relationship Id="rId1" Type="http://schemas.openxmlformats.org/officeDocument/2006/relationships/slideLayout" Target="../slideLayouts/slideLayout7.xml"/><Relationship Id="rId6" Type="http://schemas.openxmlformats.org/officeDocument/2006/relationships/image" Target="../media/image15.jpg"/><Relationship Id="rId11" Type="http://schemas.openxmlformats.org/officeDocument/2006/relationships/image" Target="../media/image31.jpg"/><Relationship Id="rId24" Type="http://schemas.openxmlformats.org/officeDocument/2006/relationships/image" Target="../media/image23.jpg"/><Relationship Id="rId32" Type="http://schemas.openxmlformats.org/officeDocument/2006/relationships/image" Target="../media/image22.jpg"/><Relationship Id="rId5" Type="http://schemas.openxmlformats.org/officeDocument/2006/relationships/image" Target="../media/image14.jpg"/><Relationship Id="rId15" Type="http://schemas.openxmlformats.org/officeDocument/2006/relationships/image" Target="../media/image26.jpg"/><Relationship Id="rId23" Type="http://schemas.openxmlformats.org/officeDocument/2006/relationships/image" Target="../media/image10.jpg"/><Relationship Id="rId28" Type="http://schemas.openxmlformats.org/officeDocument/2006/relationships/image" Target="../media/image12.jpg"/><Relationship Id="rId10" Type="http://schemas.openxmlformats.org/officeDocument/2006/relationships/image" Target="../media/image30.jpg"/><Relationship Id="rId19" Type="http://schemas.openxmlformats.org/officeDocument/2006/relationships/image" Target="../media/image7.jpg"/><Relationship Id="rId31" Type="http://schemas.openxmlformats.org/officeDocument/2006/relationships/image" Target="../media/image3.jpeg"/><Relationship Id="rId4" Type="http://schemas.openxmlformats.org/officeDocument/2006/relationships/image" Target="../media/image6.jpg"/><Relationship Id="rId9" Type="http://schemas.openxmlformats.org/officeDocument/2006/relationships/image" Target="../media/image25.jpg"/><Relationship Id="rId14" Type="http://schemas.openxmlformats.org/officeDocument/2006/relationships/image" Target="../media/image28.jpg"/><Relationship Id="rId22" Type="http://schemas.openxmlformats.org/officeDocument/2006/relationships/image" Target="../media/image17.jpg"/><Relationship Id="rId27" Type="http://schemas.openxmlformats.org/officeDocument/2006/relationships/image" Target="../media/image2.jpg"/><Relationship Id="rId30"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xmlns="" id="{7BC7BB51-A73C-4613-98AF-3D0D1E48E7D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4483424" y="1944624"/>
            <a:ext cx="1917192" cy="2968752"/>
          </a:xfrm>
          <a:prstGeom prst="rect">
            <a:avLst/>
          </a:prstGeom>
        </p:spPr>
      </p:pic>
      <p:sp>
        <p:nvSpPr>
          <p:cNvPr id="5" name="ZoneTexte 4">
            <a:extLst>
              <a:ext uri="{FF2B5EF4-FFF2-40B4-BE49-F238E27FC236}">
                <a16:creationId xmlns:a16="http://schemas.microsoft.com/office/drawing/2014/main" xmlns="" id="{D65F52ED-FC40-4092-9F9D-9F6CB7E3E958}"/>
              </a:ext>
            </a:extLst>
          </p:cNvPr>
          <p:cNvSpPr txBox="1"/>
          <p:nvPr/>
        </p:nvSpPr>
        <p:spPr>
          <a:xfrm>
            <a:off x="995501" y="441202"/>
            <a:ext cx="10029825" cy="923330"/>
          </a:xfrm>
          <a:prstGeom prst="rect">
            <a:avLst/>
          </a:prstGeom>
          <a:noFill/>
        </p:spPr>
        <p:txBody>
          <a:bodyPr wrap="square" rtlCol="0">
            <a:spAutoFit/>
          </a:bodyPr>
          <a:lstStyle/>
          <a:p>
            <a:pPr algn="ctr"/>
            <a:r>
              <a:rPr lang="fr-FR" sz="5400" dirty="0"/>
              <a:t>Mise en place du jeu </a:t>
            </a:r>
          </a:p>
        </p:txBody>
      </p:sp>
      <p:sp>
        <p:nvSpPr>
          <p:cNvPr id="2" name="ZoneTexte 1">
            <a:extLst>
              <a:ext uri="{FF2B5EF4-FFF2-40B4-BE49-F238E27FC236}">
                <a16:creationId xmlns:a16="http://schemas.microsoft.com/office/drawing/2014/main" xmlns="" id="{000F8E0D-56EB-4499-8AD7-B7C7FCCF44BA}"/>
              </a:ext>
            </a:extLst>
          </p:cNvPr>
          <p:cNvSpPr txBox="1"/>
          <p:nvPr/>
        </p:nvSpPr>
        <p:spPr>
          <a:xfrm>
            <a:off x="2428240" y="6187440"/>
            <a:ext cx="9448800" cy="369332"/>
          </a:xfrm>
          <a:prstGeom prst="rect">
            <a:avLst/>
          </a:prstGeom>
          <a:noFill/>
        </p:spPr>
        <p:txBody>
          <a:bodyPr wrap="square" rtlCol="0">
            <a:spAutoFit/>
          </a:bodyPr>
          <a:lstStyle/>
          <a:p>
            <a:pPr algn="ctr"/>
            <a:r>
              <a:rPr lang="fr-FR" b="1" dirty="0"/>
              <a:t>Document réalisé par Michel Gouy (michelgouy@yahoo.fr)</a:t>
            </a:r>
          </a:p>
        </p:txBody>
      </p:sp>
    </p:spTree>
    <p:extLst>
      <p:ext uri="{BB962C8B-B14F-4D97-AF65-F5344CB8AC3E}">
        <p14:creationId xmlns:p14="http://schemas.microsoft.com/office/powerpoint/2010/main" val="705821805"/>
      </p:ext>
    </p:extLst>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xmlns="" id="{AFAD9D50-7EE0-4FA0-8526-B006BDEF50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554" y="2584532"/>
            <a:ext cx="719051" cy="1109749"/>
          </a:xfrm>
          <a:prstGeom prst="rect">
            <a:avLst/>
          </a:prstGeom>
        </p:spPr>
      </p:pic>
      <p:pic>
        <p:nvPicPr>
          <p:cNvPr id="33" name="Image 32" descr="Une image contenant dessin&#10;&#10;Description générée automatiquement">
            <a:extLst>
              <a:ext uri="{FF2B5EF4-FFF2-40B4-BE49-F238E27FC236}">
                <a16:creationId xmlns:a16="http://schemas.microsoft.com/office/drawing/2014/main" xmlns="" id="{FCFE669C-F460-4047-ABF5-25B7A20AFF6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553" y="3726114"/>
            <a:ext cx="719051" cy="1109749"/>
          </a:xfrm>
          <a:prstGeom prst="rect">
            <a:avLst/>
          </a:prstGeom>
        </p:spPr>
      </p:pic>
      <p:pic>
        <p:nvPicPr>
          <p:cNvPr id="37" name="Image 36" descr="Une image contenant dessin, signe&#10;&#10;Description générée automatiquement">
            <a:extLst>
              <a:ext uri="{FF2B5EF4-FFF2-40B4-BE49-F238E27FC236}">
                <a16:creationId xmlns:a16="http://schemas.microsoft.com/office/drawing/2014/main" xmlns="" id="{6B5AA8B5-5E5B-44E9-9C31-EBCB482ADDA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0051" y="4899527"/>
            <a:ext cx="719051" cy="1109749"/>
          </a:xfrm>
          <a:prstGeom prst="rect">
            <a:avLst/>
          </a:prstGeom>
        </p:spPr>
      </p:pic>
      <p:pic>
        <p:nvPicPr>
          <p:cNvPr id="63" name="Image 62">
            <a:extLst>
              <a:ext uri="{FF2B5EF4-FFF2-40B4-BE49-F238E27FC236}">
                <a16:creationId xmlns:a16="http://schemas.microsoft.com/office/drawing/2014/main" xmlns="" id="{834544C3-AC9F-4D59-8185-F72D2EE3D8A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86824" y="407281"/>
            <a:ext cx="719051" cy="1109749"/>
          </a:xfrm>
          <a:prstGeom prst="rect">
            <a:avLst/>
          </a:prstGeom>
        </p:spPr>
      </p:pic>
      <p:pic>
        <p:nvPicPr>
          <p:cNvPr id="67" name="Image 66" descr="Une image contenant dessin&#10;&#10;Description générée automatiquement">
            <a:extLst>
              <a:ext uri="{FF2B5EF4-FFF2-40B4-BE49-F238E27FC236}">
                <a16:creationId xmlns:a16="http://schemas.microsoft.com/office/drawing/2014/main" xmlns="" id="{94F3DC8C-9BF8-46C5-A55E-EFA1755EECA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5103" y="1442950"/>
            <a:ext cx="719051" cy="1109749"/>
          </a:xfrm>
          <a:prstGeom prst="rect">
            <a:avLst/>
          </a:prstGeom>
        </p:spPr>
      </p:pic>
      <p:sp>
        <p:nvSpPr>
          <p:cNvPr id="3" name="ZoneTexte 2">
            <a:extLst>
              <a:ext uri="{FF2B5EF4-FFF2-40B4-BE49-F238E27FC236}">
                <a16:creationId xmlns:a16="http://schemas.microsoft.com/office/drawing/2014/main" xmlns="" id="{1F71B262-155D-455F-97EB-E6866D327EDD}"/>
              </a:ext>
            </a:extLst>
          </p:cNvPr>
          <p:cNvSpPr txBox="1"/>
          <p:nvPr/>
        </p:nvSpPr>
        <p:spPr>
          <a:xfrm>
            <a:off x="196764" y="89702"/>
            <a:ext cx="2949565" cy="923330"/>
          </a:xfrm>
          <a:prstGeom prst="rect">
            <a:avLst/>
          </a:prstGeom>
          <a:noFill/>
        </p:spPr>
        <p:txBody>
          <a:bodyPr wrap="square" rtlCol="0">
            <a:spAutoFit/>
          </a:bodyPr>
          <a:lstStyle/>
          <a:p>
            <a:r>
              <a:rPr lang="fr-FR" dirty="0"/>
              <a:t>Océane joue le huit vert. Observer ce qui se passe. </a:t>
            </a:r>
          </a:p>
          <a:p>
            <a:endParaRPr lang="fr-FR" dirty="0"/>
          </a:p>
        </p:txBody>
      </p:sp>
      <p:pic>
        <p:nvPicPr>
          <p:cNvPr id="65" name="Image 64" descr="Une image contenant dessin, horloge, signe&#10;&#10;Description générée automatiquement">
            <a:extLst>
              <a:ext uri="{FF2B5EF4-FFF2-40B4-BE49-F238E27FC236}">
                <a16:creationId xmlns:a16="http://schemas.microsoft.com/office/drawing/2014/main" xmlns="" id="{E995DDBF-CB8F-4C42-92E3-5788A1EFC638}"/>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71335" y="1440782"/>
            <a:ext cx="719051" cy="1109749"/>
          </a:xfrm>
          <a:prstGeom prst="rect">
            <a:avLst/>
          </a:prstGeom>
        </p:spPr>
      </p:pic>
      <p:pic>
        <p:nvPicPr>
          <p:cNvPr id="57" name="Image 56">
            <a:extLst>
              <a:ext uri="{FF2B5EF4-FFF2-40B4-BE49-F238E27FC236}">
                <a16:creationId xmlns:a16="http://schemas.microsoft.com/office/drawing/2014/main" xmlns="" id="{DB042FE8-BC6F-4DAB-B896-B35E8D0B2931}"/>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052373" y="1451441"/>
            <a:ext cx="719051" cy="1109749"/>
          </a:xfrm>
          <a:prstGeom prst="rect">
            <a:avLst/>
          </a:prstGeom>
        </p:spPr>
      </p:pic>
      <p:pic>
        <p:nvPicPr>
          <p:cNvPr id="53" name="Image 52" descr="Une image contenant dessin, horloge, signe&#10;&#10;Description générée automatiquement">
            <a:extLst>
              <a:ext uri="{FF2B5EF4-FFF2-40B4-BE49-F238E27FC236}">
                <a16:creationId xmlns:a16="http://schemas.microsoft.com/office/drawing/2014/main" xmlns="" id="{94450E27-A4C4-49A1-AA1A-4948B0A87959}"/>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545670" y="1451441"/>
            <a:ext cx="719051" cy="1109749"/>
          </a:xfrm>
          <a:prstGeom prst="rect">
            <a:avLst/>
          </a:prstGeom>
        </p:spPr>
      </p:pic>
      <p:pic>
        <p:nvPicPr>
          <p:cNvPr id="27" name="Image 26" descr="Une image contenant dessin&#10;&#10;Description générée automatiquement">
            <a:extLst>
              <a:ext uri="{FF2B5EF4-FFF2-40B4-BE49-F238E27FC236}">
                <a16:creationId xmlns:a16="http://schemas.microsoft.com/office/drawing/2014/main" xmlns="" id="{3AFED467-68DA-4E35-B38B-DC815972FEB6}"/>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83131" y="3726113"/>
            <a:ext cx="719051" cy="1109749"/>
          </a:xfrm>
          <a:prstGeom prst="rect">
            <a:avLst/>
          </a:prstGeom>
        </p:spPr>
      </p:pic>
      <p:pic>
        <p:nvPicPr>
          <p:cNvPr id="59" name="Image 58">
            <a:extLst>
              <a:ext uri="{FF2B5EF4-FFF2-40B4-BE49-F238E27FC236}">
                <a16:creationId xmlns:a16="http://schemas.microsoft.com/office/drawing/2014/main" xmlns="" id="{9D0765F4-2F0E-4231-9672-15CE897F86D7}"/>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490331" y="407280"/>
            <a:ext cx="719051" cy="1109749"/>
          </a:xfrm>
          <a:prstGeom prst="rect">
            <a:avLst/>
          </a:prstGeom>
        </p:spPr>
      </p:pic>
      <p:pic>
        <p:nvPicPr>
          <p:cNvPr id="19" name="Image 18" descr="Une image contenant dessin, horloge, ordinateur&#10;&#10;Description générée automatiquement">
            <a:extLst>
              <a:ext uri="{FF2B5EF4-FFF2-40B4-BE49-F238E27FC236}">
                <a16:creationId xmlns:a16="http://schemas.microsoft.com/office/drawing/2014/main" xmlns="" id="{89AA77B1-A0D6-438E-BA5E-76E6D5DC65D0}"/>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4912009" y="417381"/>
            <a:ext cx="719051" cy="1109749"/>
          </a:xfrm>
          <a:prstGeom prst="rect">
            <a:avLst/>
          </a:prstGeom>
        </p:spPr>
      </p:pic>
      <p:pic>
        <p:nvPicPr>
          <p:cNvPr id="15" name="Image 14" descr="Une image contenant dessin, horloge, ordinateur&#10;&#10;Description générée automatiquement">
            <a:extLst>
              <a:ext uri="{FF2B5EF4-FFF2-40B4-BE49-F238E27FC236}">
                <a16:creationId xmlns:a16="http://schemas.microsoft.com/office/drawing/2014/main" xmlns="" id="{0E560F49-8804-455C-A65F-860B549893B0}"/>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5378744" y="406885"/>
            <a:ext cx="719051" cy="1109749"/>
          </a:xfrm>
          <a:prstGeom prst="rect">
            <a:avLst/>
          </a:prstGeom>
        </p:spPr>
      </p:pic>
      <p:pic>
        <p:nvPicPr>
          <p:cNvPr id="49" name="Image 48" descr="Une image contenant dessin, signe, horloge&#10;&#10;Description générée automatiquement">
            <a:extLst>
              <a:ext uri="{FF2B5EF4-FFF2-40B4-BE49-F238E27FC236}">
                <a16:creationId xmlns:a16="http://schemas.microsoft.com/office/drawing/2014/main" xmlns="" id="{6F8018A6-BEE9-416E-BBCD-9A88A29E517D}"/>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5793088" y="396389"/>
            <a:ext cx="719051" cy="1109749"/>
          </a:xfrm>
          <a:prstGeom prst="rect">
            <a:avLst/>
          </a:prstGeom>
        </p:spPr>
      </p:pic>
      <p:pic>
        <p:nvPicPr>
          <p:cNvPr id="41" name="Image 40" descr="Une image contenant dessin, signe, horloge&#10;&#10;Description générée automatiquement">
            <a:extLst>
              <a:ext uri="{FF2B5EF4-FFF2-40B4-BE49-F238E27FC236}">
                <a16:creationId xmlns:a16="http://schemas.microsoft.com/office/drawing/2014/main" xmlns="" id="{C4CC1562-2B85-4A29-B62B-055F058BC445}"/>
              </a:ext>
            </a:extLst>
          </p:cNvPr>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6242237" y="412868"/>
            <a:ext cx="719051" cy="1109749"/>
          </a:xfrm>
          <a:prstGeom prst="rect">
            <a:avLst/>
          </a:prstGeom>
        </p:spPr>
      </p:pic>
      <p:pic>
        <p:nvPicPr>
          <p:cNvPr id="35" name="Image 34">
            <a:extLst>
              <a:ext uri="{FF2B5EF4-FFF2-40B4-BE49-F238E27FC236}">
                <a16:creationId xmlns:a16="http://schemas.microsoft.com/office/drawing/2014/main" xmlns="" id="{FC21B332-363B-4033-8CAD-3FC5F200AA70}"/>
              </a:ext>
            </a:extLst>
          </p:cNvPr>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6752693" y="391167"/>
            <a:ext cx="720000" cy="1111214"/>
          </a:xfrm>
          <a:prstGeom prst="rect">
            <a:avLst/>
          </a:prstGeom>
        </p:spPr>
      </p:pic>
      <p:pic>
        <p:nvPicPr>
          <p:cNvPr id="21" name="Image 20" descr="Une image contenant dessin, signe&#10;&#10;Description générée automatiquement">
            <a:extLst>
              <a:ext uri="{FF2B5EF4-FFF2-40B4-BE49-F238E27FC236}">
                <a16:creationId xmlns:a16="http://schemas.microsoft.com/office/drawing/2014/main" xmlns="" id="{E7881532-A7C8-4F49-80EF-3A7ECD0B7F2C}"/>
              </a:ext>
            </a:extLst>
          </p:cNvPr>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7239826" y="402750"/>
            <a:ext cx="719051" cy="1109749"/>
          </a:xfrm>
          <a:prstGeom prst="rect">
            <a:avLst/>
          </a:prstGeom>
        </p:spPr>
      </p:pic>
      <p:sp>
        <p:nvSpPr>
          <p:cNvPr id="36" name="Légende : flèche vers la gauche 35">
            <a:extLst>
              <a:ext uri="{FF2B5EF4-FFF2-40B4-BE49-F238E27FC236}">
                <a16:creationId xmlns:a16="http://schemas.microsoft.com/office/drawing/2014/main" xmlns="" id="{6AD17D18-9039-439E-9F3E-A668A249654E}"/>
              </a:ext>
            </a:extLst>
          </p:cNvPr>
          <p:cNvSpPr/>
          <p:nvPr/>
        </p:nvSpPr>
        <p:spPr>
          <a:xfrm>
            <a:off x="8446010" y="391167"/>
            <a:ext cx="1792688" cy="914400"/>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L’endormi</a:t>
            </a:r>
          </a:p>
        </p:txBody>
      </p:sp>
      <p:sp>
        <p:nvSpPr>
          <p:cNvPr id="31" name="Rectangle 30">
            <a:extLst>
              <a:ext uri="{FF2B5EF4-FFF2-40B4-BE49-F238E27FC236}">
                <a16:creationId xmlns:a16="http://schemas.microsoft.com/office/drawing/2014/main" xmlns="" id="{8209AFB0-F1C0-4FD6-AE0E-703581553BBA}"/>
              </a:ext>
            </a:extLst>
          </p:cNvPr>
          <p:cNvSpPr/>
          <p:nvPr/>
        </p:nvSpPr>
        <p:spPr>
          <a:xfrm>
            <a:off x="4478936" y="2618465"/>
            <a:ext cx="2405849" cy="1666783"/>
          </a:xfrm>
          <a:prstGeom prst="rect">
            <a:avLst/>
          </a:prstGeom>
          <a:pattFill prst="pct60">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ZoneTexte 1">
            <a:extLst>
              <a:ext uri="{FF2B5EF4-FFF2-40B4-BE49-F238E27FC236}">
                <a16:creationId xmlns:a16="http://schemas.microsoft.com/office/drawing/2014/main" xmlns="" id="{56FB7BE5-43E5-4A3F-8802-ABB4E50957B3}"/>
              </a:ext>
            </a:extLst>
          </p:cNvPr>
          <p:cNvSpPr txBox="1"/>
          <p:nvPr/>
        </p:nvSpPr>
        <p:spPr>
          <a:xfrm>
            <a:off x="4225771" y="4899527"/>
            <a:ext cx="7341833" cy="1200329"/>
          </a:xfrm>
          <a:prstGeom prst="rect">
            <a:avLst/>
          </a:prstGeom>
          <a:noFill/>
        </p:spPr>
        <p:txBody>
          <a:bodyPr wrap="square" rtlCol="0">
            <a:spAutoFit/>
          </a:bodyPr>
          <a:lstStyle/>
          <a:p>
            <a:r>
              <a:rPr lang="fr-FR" dirty="0"/>
              <a:t>Le joueur qui le suit doit étaler son jeu et sera l’endormi pour cette partie. Ne pouvant pas jouer. Qui peut bien jouer à sa place?</a:t>
            </a:r>
          </a:p>
          <a:p>
            <a:endParaRPr lang="fr-FR" dirty="0"/>
          </a:p>
          <a:p>
            <a:r>
              <a:rPr lang="fr-FR" dirty="0"/>
              <a:t>Observons ce que chacun voit désormais</a:t>
            </a:r>
          </a:p>
        </p:txBody>
      </p:sp>
    </p:spTree>
    <p:extLst>
      <p:ext uri="{BB962C8B-B14F-4D97-AF65-F5344CB8AC3E}">
        <p14:creationId xmlns:p14="http://schemas.microsoft.com/office/powerpoint/2010/main" val="3011531712"/>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0.00976 -0.00972 L -0.00976 -0.00972 C -0.0082 -0.00648 -0.00677 -0.00254 -0.00481 0.00047 C -0.00416 0.00162 -0.00312 0.00139 -0.00234 0.00209 C -0.00143 0.00278 -0.00052 0.00371 0.00013 0.0051 C 0.00691 0.01574 0.00248 0.01227 0.00769 0.01528 C 0.01276 0.02431 0.00717 0.01505 0.01511 0.0257 C 0.01628 0.02732 0.01732 0.02894 0.01849 0.0301 C 0.01928 0.03102 0.02019 0.03079 0.02097 0.03172 C 0.02917 0.03959 0.02279 0.03611 0.0293 0.03912 C 0.03021 0.04051 0.03086 0.04236 0.03178 0.04352 C 0.03282 0.04468 0.03412 0.04537 0.03516 0.04653 C 0.03607 0.04746 0.03672 0.04861 0.03763 0.04954 C 0.03985 0.05162 0.04258 0.05232 0.04428 0.05533 C 0.0461 0.05857 0.04701 0.06065 0.04935 0.06274 C 0.05013 0.06343 0.05105 0.06366 0.05183 0.06436 C 0.05274 0.06505 0.05339 0.06644 0.0543 0.06713 C 0.06329 0.07639 0.0504 0.06158 0.06263 0.07616 C 0.06342 0.07709 0.0642 0.07848 0.06511 0.07917 C 0.06602 0.07963 0.06693 0.07986 0.06758 0.08056 C 0.06941 0.08218 0.07097 0.08449 0.07266 0.08658 C 0.07344 0.0875 0.07422 0.08866 0.07513 0.08936 C 0.07631 0.09051 0.07735 0.09121 0.07852 0.09236 C 0.0793 0.09329 0.08008 0.09468 0.08099 0.09537 C 0.08204 0.09607 0.08321 0.0963 0.08425 0.09676 C 0.08685 0.09977 0.08711 0.10047 0.09011 0.10278 C 0.09089 0.10348 0.0918 0.10348 0.09258 0.10417 C 0.09441 0.10579 0.09701 0.10996 0.09844 0.11158 C 0.09948 0.11274 0.10066 0.11343 0.10183 0.11459 C 0.10261 0.11551 0.10339 0.1169 0.1043 0.1176 C 0.1056 0.11875 0.10717 0.11945 0.10847 0.12061 C 0.10938 0.1213 0.11003 0.12292 0.11094 0.12361 C 0.11472 0.12639 0.11355 0.12361 0.1168 0.12639 C 0.11771 0.12732 0.11836 0.12871 0.11928 0.1294 C 0.12253 0.13195 0.12422 0.12986 0.12761 0.1338 C 0.12839 0.13496 0.12917 0.13611 0.13008 0.13681 C 0.13178 0.1382 0.1336 0.1382 0.13516 0.13982 L 0.14011 0.14584 C 0.14089 0.14676 0.14167 0.14815 0.14258 0.14861 C 0.15404 0.15556 0.14232 0.14815 0.15092 0.15463 C 0.15443 0.15718 0.15339 0.1551 0.15756 0.15903 C 0.15938 0.16088 0.16081 0.16343 0.16263 0.16505 C 0.16485 0.1669 0.16745 0.16783 0.16928 0.17084 C 0.17006 0.17246 0.17084 0.17431 0.17175 0.17547 C 0.1793 0.18426 0.16888 0.16829 0.1767 0.17986 C 0.17761 0.18125 0.17826 0.18311 0.1793 0.18426 C 0.17995 0.18519 0.18099 0.18496 0.18178 0.18565 C 0.18347 0.1875 0.1849 0.19051 0.18672 0.19167 C 0.18763 0.19213 0.18842 0.19236 0.1892 0.19306 C 0.19011 0.19399 0.19089 0.19514 0.1918 0.19607 C 0.19284 0.19723 0.19401 0.19792 0.19506 0.19908 C 0.19649 0.20047 0.19779 0.20232 0.19922 0.20348 C 0.20638 0.20996 0.20053 0.20324 0.20678 0.20949 C 0.20756 0.21042 0.20834 0.21181 0.20925 0.2125 C 0.21042 0.2132 0.21928 0.21644 0.22097 0.21829 C 0.22396 0.22199 0.22253 0.22061 0.22513 0.22292 " pathEditMode="relative" ptsTypes="AAAAAAAAAAAAAAAAAAAAAAAAAAAAAAAAAAAAAAAAAAAAAAAAAAAAAAAA">
                                      <p:cBhvr>
                                        <p:cTn id="6" dur="2000" fill="hold"/>
                                        <p:tgtEl>
                                          <p:spTgt spid="67"/>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xmlns="" id="{AFAD9D50-7EE0-4FA0-8526-B006BDEF50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554" y="2584532"/>
            <a:ext cx="719051" cy="1109749"/>
          </a:xfrm>
          <a:prstGeom prst="rect">
            <a:avLst/>
          </a:prstGeom>
        </p:spPr>
      </p:pic>
      <p:pic>
        <p:nvPicPr>
          <p:cNvPr id="33" name="Image 32" descr="Une image contenant dessin&#10;&#10;Description générée automatiquement">
            <a:extLst>
              <a:ext uri="{FF2B5EF4-FFF2-40B4-BE49-F238E27FC236}">
                <a16:creationId xmlns:a16="http://schemas.microsoft.com/office/drawing/2014/main" xmlns="" id="{FCFE669C-F460-4047-ABF5-25B7A20AFF6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553" y="3726114"/>
            <a:ext cx="719051" cy="1109749"/>
          </a:xfrm>
          <a:prstGeom prst="rect">
            <a:avLst/>
          </a:prstGeom>
        </p:spPr>
      </p:pic>
      <p:pic>
        <p:nvPicPr>
          <p:cNvPr id="37" name="Image 36" descr="Une image contenant dessin, signe&#10;&#10;Description générée automatiquement">
            <a:extLst>
              <a:ext uri="{FF2B5EF4-FFF2-40B4-BE49-F238E27FC236}">
                <a16:creationId xmlns:a16="http://schemas.microsoft.com/office/drawing/2014/main" xmlns="" id="{6B5AA8B5-5E5B-44E9-9C31-EBCB482ADDA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0051" y="4899527"/>
            <a:ext cx="719051" cy="1109749"/>
          </a:xfrm>
          <a:prstGeom prst="rect">
            <a:avLst/>
          </a:prstGeom>
        </p:spPr>
      </p:pic>
      <p:pic>
        <p:nvPicPr>
          <p:cNvPr id="63" name="Image 62">
            <a:extLst>
              <a:ext uri="{FF2B5EF4-FFF2-40B4-BE49-F238E27FC236}">
                <a16:creationId xmlns:a16="http://schemas.microsoft.com/office/drawing/2014/main" xmlns="" id="{834544C3-AC9F-4D59-8185-F72D2EE3D8A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86824" y="407281"/>
            <a:ext cx="719051" cy="1109749"/>
          </a:xfrm>
          <a:prstGeom prst="rect">
            <a:avLst/>
          </a:prstGeom>
        </p:spPr>
      </p:pic>
      <p:pic>
        <p:nvPicPr>
          <p:cNvPr id="67" name="Image 66" descr="Une image contenant dessin&#10;&#10;Description générée automatiquement">
            <a:extLst>
              <a:ext uri="{FF2B5EF4-FFF2-40B4-BE49-F238E27FC236}">
                <a16:creationId xmlns:a16="http://schemas.microsoft.com/office/drawing/2014/main" xmlns="" id="{94F3DC8C-9BF8-46C5-A55E-EFA1755EECA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5103" y="1442950"/>
            <a:ext cx="719051" cy="1109749"/>
          </a:xfrm>
          <a:prstGeom prst="rect">
            <a:avLst/>
          </a:prstGeom>
        </p:spPr>
      </p:pic>
      <p:sp>
        <p:nvSpPr>
          <p:cNvPr id="3" name="ZoneTexte 2">
            <a:extLst>
              <a:ext uri="{FF2B5EF4-FFF2-40B4-BE49-F238E27FC236}">
                <a16:creationId xmlns:a16="http://schemas.microsoft.com/office/drawing/2014/main" xmlns="" id="{1F71B262-155D-455F-97EB-E6866D327EDD}"/>
              </a:ext>
            </a:extLst>
          </p:cNvPr>
          <p:cNvSpPr txBox="1"/>
          <p:nvPr/>
        </p:nvSpPr>
        <p:spPr>
          <a:xfrm>
            <a:off x="296641" y="196248"/>
            <a:ext cx="2949565" cy="1200329"/>
          </a:xfrm>
          <a:prstGeom prst="rect">
            <a:avLst/>
          </a:prstGeom>
          <a:noFill/>
        </p:spPr>
        <p:txBody>
          <a:bodyPr wrap="square" rtlCol="0">
            <a:spAutoFit/>
          </a:bodyPr>
          <a:lstStyle/>
          <a:p>
            <a:r>
              <a:rPr lang="fr-FR" dirty="0"/>
              <a:t>Océane verra son jeu, celui de l’endormi et les cartes jouées par ceux qui la précèdent </a:t>
            </a:r>
          </a:p>
        </p:txBody>
      </p:sp>
      <p:pic>
        <p:nvPicPr>
          <p:cNvPr id="65" name="Image 64" descr="Une image contenant dessin, horloge, signe&#10;&#10;Description générée automatiquement">
            <a:extLst>
              <a:ext uri="{FF2B5EF4-FFF2-40B4-BE49-F238E27FC236}">
                <a16:creationId xmlns:a16="http://schemas.microsoft.com/office/drawing/2014/main" xmlns="" id="{E995DDBF-CB8F-4C42-92E3-5788A1EFC638}"/>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71335" y="1440782"/>
            <a:ext cx="719051" cy="1109749"/>
          </a:xfrm>
          <a:prstGeom prst="rect">
            <a:avLst/>
          </a:prstGeom>
        </p:spPr>
      </p:pic>
      <p:pic>
        <p:nvPicPr>
          <p:cNvPr id="57" name="Image 56">
            <a:extLst>
              <a:ext uri="{FF2B5EF4-FFF2-40B4-BE49-F238E27FC236}">
                <a16:creationId xmlns:a16="http://schemas.microsoft.com/office/drawing/2014/main" xmlns="" id="{DB042FE8-BC6F-4DAB-B896-B35E8D0B2931}"/>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052373" y="1451441"/>
            <a:ext cx="719051" cy="1109749"/>
          </a:xfrm>
          <a:prstGeom prst="rect">
            <a:avLst/>
          </a:prstGeom>
        </p:spPr>
      </p:pic>
      <p:pic>
        <p:nvPicPr>
          <p:cNvPr id="53" name="Image 52" descr="Une image contenant dessin, horloge, signe&#10;&#10;Description générée automatiquement">
            <a:extLst>
              <a:ext uri="{FF2B5EF4-FFF2-40B4-BE49-F238E27FC236}">
                <a16:creationId xmlns:a16="http://schemas.microsoft.com/office/drawing/2014/main" xmlns="" id="{94450E27-A4C4-49A1-AA1A-4948B0A87959}"/>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545670" y="1451441"/>
            <a:ext cx="719051" cy="1109749"/>
          </a:xfrm>
          <a:prstGeom prst="rect">
            <a:avLst/>
          </a:prstGeom>
        </p:spPr>
      </p:pic>
      <p:pic>
        <p:nvPicPr>
          <p:cNvPr id="27" name="Image 26" descr="Une image contenant dessin&#10;&#10;Description générée automatiquement">
            <a:extLst>
              <a:ext uri="{FF2B5EF4-FFF2-40B4-BE49-F238E27FC236}">
                <a16:creationId xmlns:a16="http://schemas.microsoft.com/office/drawing/2014/main" xmlns="" id="{3AFED467-68DA-4E35-B38B-DC815972FEB6}"/>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83131" y="3726113"/>
            <a:ext cx="719051" cy="1109749"/>
          </a:xfrm>
          <a:prstGeom prst="rect">
            <a:avLst/>
          </a:prstGeom>
        </p:spPr>
      </p:pic>
      <p:pic>
        <p:nvPicPr>
          <p:cNvPr id="59" name="Image 58">
            <a:extLst>
              <a:ext uri="{FF2B5EF4-FFF2-40B4-BE49-F238E27FC236}">
                <a16:creationId xmlns:a16="http://schemas.microsoft.com/office/drawing/2014/main" xmlns="" id="{9D0765F4-2F0E-4231-9672-15CE897F86D7}"/>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490331" y="407280"/>
            <a:ext cx="719051" cy="1109749"/>
          </a:xfrm>
          <a:prstGeom prst="rect">
            <a:avLst/>
          </a:prstGeom>
        </p:spPr>
      </p:pic>
      <p:pic>
        <p:nvPicPr>
          <p:cNvPr id="19" name="Image 18" descr="Une image contenant dessin, horloge, ordinateur&#10;&#10;Description générée automatiquement">
            <a:extLst>
              <a:ext uri="{FF2B5EF4-FFF2-40B4-BE49-F238E27FC236}">
                <a16:creationId xmlns:a16="http://schemas.microsoft.com/office/drawing/2014/main" xmlns="" id="{89AA77B1-A0D6-438E-BA5E-76E6D5DC65D0}"/>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4912009" y="417381"/>
            <a:ext cx="719051" cy="1109749"/>
          </a:xfrm>
          <a:prstGeom prst="rect">
            <a:avLst/>
          </a:prstGeom>
        </p:spPr>
      </p:pic>
      <p:pic>
        <p:nvPicPr>
          <p:cNvPr id="15" name="Image 14" descr="Une image contenant dessin, horloge, ordinateur&#10;&#10;Description générée automatiquement">
            <a:extLst>
              <a:ext uri="{FF2B5EF4-FFF2-40B4-BE49-F238E27FC236}">
                <a16:creationId xmlns:a16="http://schemas.microsoft.com/office/drawing/2014/main" xmlns="" id="{0E560F49-8804-455C-A65F-860B549893B0}"/>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5378744" y="406885"/>
            <a:ext cx="719051" cy="1109749"/>
          </a:xfrm>
          <a:prstGeom prst="rect">
            <a:avLst/>
          </a:prstGeom>
        </p:spPr>
      </p:pic>
      <p:pic>
        <p:nvPicPr>
          <p:cNvPr id="49" name="Image 48" descr="Une image contenant dessin, signe, horloge&#10;&#10;Description générée automatiquement">
            <a:extLst>
              <a:ext uri="{FF2B5EF4-FFF2-40B4-BE49-F238E27FC236}">
                <a16:creationId xmlns:a16="http://schemas.microsoft.com/office/drawing/2014/main" xmlns="" id="{6F8018A6-BEE9-416E-BBCD-9A88A29E517D}"/>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5793088" y="396389"/>
            <a:ext cx="719051" cy="1109749"/>
          </a:xfrm>
          <a:prstGeom prst="rect">
            <a:avLst/>
          </a:prstGeom>
        </p:spPr>
      </p:pic>
      <p:pic>
        <p:nvPicPr>
          <p:cNvPr id="41" name="Image 40" descr="Une image contenant dessin, signe, horloge&#10;&#10;Description générée automatiquement">
            <a:extLst>
              <a:ext uri="{FF2B5EF4-FFF2-40B4-BE49-F238E27FC236}">
                <a16:creationId xmlns:a16="http://schemas.microsoft.com/office/drawing/2014/main" xmlns="" id="{C4CC1562-2B85-4A29-B62B-055F058BC445}"/>
              </a:ext>
            </a:extLst>
          </p:cNvPr>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6242237" y="412868"/>
            <a:ext cx="719051" cy="1109749"/>
          </a:xfrm>
          <a:prstGeom prst="rect">
            <a:avLst/>
          </a:prstGeom>
        </p:spPr>
      </p:pic>
      <p:pic>
        <p:nvPicPr>
          <p:cNvPr id="35" name="Image 34">
            <a:extLst>
              <a:ext uri="{FF2B5EF4-FFF2-40B4-BE49-F238E27FC236}">
                <a16:creationId xmlns:a16="http://schemas.microsoft.com/office/drawing/2014/main" xmlns="" id="{FC21B332-363B-4033-8CAD-3FC5F200AA70}"/>
              </a:ext>
            </a:extLst>
          </p:cNvPr>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6752693" y="391167"/>
            <a:ext cx="720000" cy="1111214"/>
          </a:xfrm>
          <a:prstGeom prst="rect">
            <a:avLst/>
          </a:prstGeom>
        </p:spPr>
      </p:pic>
      <p:pic>
        <p:nvPicPr>
          <p:cNvPr id="21" name="Image 20" descr="Une image contenant dessin, signe&#10;&#10;Description générée automatiquement">
            <a:extLst>
              <a:ext uri="{FF2B5EF4-FFF2-40B4-BE49-F238E27FC236}">
                <a16:creationId xmlns:a16="http://schemas.microsoft.com/office/drawing/2014/main" xmlns="" id="{E7881532-A7C8-4F49-80EF-3A7ECD0B7F2C}"/>
              </a:ext>
            </a:extLst>
          </p:cNvPr>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7239826" y="402750"/>
            <a:ext cx="719051" cy="1109749"/>
          </a:xfrm>
          <a:prstGeom prst="rect">
            <a:avLst/>
          </a:prstGeom>
        </p:spPr>
      </p:pic>
      <p:sp>
        <p:nvSpPr>
          <p:cNvPr id="36" name="Rectangle 35">
            <a:extLst>
              <a:ext uri="{FF2B5EF4-FFF2-40B4-BE49-F238E27FC236}">
                <a16:creationId xmlns:a16="http://schemas.microsoft.com/office/drawing/2014/main" xmlns="" id="{E065AF27-A9EC-478E-9E17-8ED4C54DF035}"/>
              </a:ext>
            </a:extLst>
          </p:cNvPr>
          <p:cNvSpPr/>
          <p:nvPr/>
        </p:nvSpPr>
        <p:spPr>
          <a:xfrm>
            <a:off x="4584503" y="2673748"/>
            <a:ext cx="2405849" cy="1666783"/>
          </a:xfrm>
          <a:prstGeom prst="rect">
            <a:avLst/>
          </a:prstGeom>
          <a:pattFill prst="pct60">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52525978"/>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15"/>
                                        </p:tgtEl>
                                        <p:attrNameLst>
                                          <p:attrName>style.visibility</p:attrName>
                                        </p:attrNameLst>
                                      </p:cBhvr>
                                      <p:to>
                                        <p:strVal val="hidden"/>
                                      </p:to>
                                    </p:set>
                                  </p:childTnLst>
                                </p:cTn>
                              </p:par>
                              <p:par>
                                <p:cTn id="7" presetID="1" presetClass="exit" presetSubtype="0" fill="hold" nodeType="withEffect">
                                  <p:stCondLst>
                                    <p:cond delay="0"/>
                                  </p:stCondLst>
                                  <p:childTnLst>
                                    <p:set>
                                      <p:cBhvr>
                                        <p:cTn id="8" dur="1" fill="hold">
                                          <p:stCondLst>
                                            <p:cond delay="0"/>
                                          </p:stCondLst>
                                        </p:cTn>
                                        <p:tgtEl>
                                          <p:spTgt spid="19"/>
                                        </p:tgtEl>
                                        <p:attrNameLst>
                                          <p:attrName>style.visibility</p:attrName>
                                        </p:attrNameLst>
                                      </p:cBhvr>
                                      <p:to>
                                        <p:strVal val="hidden"/>
                                      </p:to>
                                    </p:set>
                                  </p:childTnLst>
                                </p:cTn>
                              </p:par>
                              <p:par>
                                <p:cTn id="9" presetID="1" presetClass="exit" presetSubtype="0" fill="hold" nodeType="withEffect">
                                  <p:stCondLst>
                                    <p:cond delay="0"/>
                                  </p:stCondLst>
                                  <p:childTnLst>
                                    <p:set>
                                      <p:cBhvr>
                                        <p:cTn id="10" dur="1" fill="hold">
                                          <p:stCondLst>
                                            <p:cond delay="0"/>
                                          </p:stCondLst>
                                        </p:cTn>
                                        <p:tgtEl>
                                          <p:spTgt spid="21"/>
                                        </p:tgtEl>
                                        <p:attrNameLst>
                                          <p:attrName>style.visibility</p:attrName>
                                        </p:attrNameLst>
                                      </p:cBhvr>
                                      <p:to>
                                        <p:strVal val="hidden"/>
                                      </p:to>
                                    </p:set>
                                  </p:childTnLst>
                                </p:cTn>
                              </p:par>
                              <p:par>
                                <p:cTn id="11" presetID="1" presetClass="exit" presetSubtype="0" fill="hold" nodeType="withEffect">
                                  <p:stCondLst>
                                    <p:cond delay="0"/>
                                  </p:stCondLst>
                                  <p:childTnLst>
                                    <p:set>
                                      <p:cBhvr>
                                        <p:cTn id="12" dur="1" fill="hold">
                                          <p:stCondLst>
                                            <p:cond delay="0"/>
                                          </p:stCondLst>
                                        </p:cTn>
                                        <p:tgtEl>
                                          <p:spTgt spid="35"/>
                                        </p:tgtEl>
                                        <p:attrNameLst>
                                          <p:attrName>style.visibility</p:attrName>
                                        </p:attrNameLst>
                                      </p:cBhvr>
                                      <p:to>
                                        <p:strVal val="hidden"/>
                                      </p:to>
                                    </p:set>
                                  </p:childTnLst>
                                </p:cTn>
                              </p:par>
                              <p:par>
                                <p:cTn id="13" presetID="1" presetClass="exit" presetSubtype="0" fill="hold" nodeType="withEffect">
                                  <p:stCondLst>
                                    <p:cond delay="0"/>
                                  </p:stCondLst>
                                  <p:childTnLst>
                                    <p:set>
                                      <p:cBhvr>
                                        <p:cTn id="14" dur="1" fill="hold">
                                          <p:stCondLst>
                                            <p:cond delay="0"/>
                                          </p:stCondLst>
                                        </p:cTn>
                                        <p:tgtEl>
                                          <p:spTgt spid="41"/>
                                        </p:tgtEl>
                                        <p:attrNameLst>
                                          <p:attrName>style.visibility</p:attrName>
                                        </p:attrNameLst>
                                      </p:cBhvr>
                                      <p:to>
                                        <p:strVal val="hidden"/>
                                      </p:to>
                                    </p:set>
                                  </p:childTnLst>
                                </p:cTn>
                              </p:par>
                              <p:par>
                                <p:cTn id="15" presetID="1" presetClass="exit" presetSubtype="0" fill="hold" nodeType="withEffect">
                                  <p:stCondLst>
                                    <p:cond delay="0"/>
                                  </p:stCondLst>
                                  <p:childTnLst>
                                    <p:set>
                                      <p:cBhvr>
                                        <p:cTn id="16" dur="1" fill="hold">
                                          <p:stCondLst>
                                            <p:cond delay="0"/>
                                          </p:stCondLst>
                                        </p:cTn>
                                        <p:tgtEl>
                                          <p:spTgt spid="49"/>
                                        </p:tgtEl>
                                        <p:attrNameLst>
                                          <p:attrName>style.visibility</p:attrName>
                                        </p:attrNameLst>
                                      </p:cBhvr>
                                      <p:to>
                                        <p:strVal val="hidden"/>
                                      </p:to>
                                    </p:set>
                                  </p:childTnLst>
                                </p:cTn>
                              </p:par>
                              <p:par>
                                <p:cTn id="17" presetID="1" presetClass="exit" presetSubtype="0" fill="hold" nodeType="withEffect">
                                  <p:stCondLst>
                                    <p:cond delay="0"/>
                                  </p:stCondLst>
                                  <p:childTnLst>
                                    <p:set>
                                      <p:cBhvr>
                                        <p:cTn id="18" dur="1" fill="hold">
                                          <p:stCondLst>
                                            <p:cond delay="0"/>
                                          </p:stCondLst>
                                        </p:cTn>
                                        <p:tgtEl>
                                          <p:spTgt spid="59"/>
                                        </p:tgtEl>
                                        <p:attrNameLst>
                                          <p:attrName>style.visibility</p:attrName>
                                        </p:attrNameLst>
                                      </p:cBhvr>
                                      <p:to>
                                        <p:strVal val="hidden"/>
                                      </p:to>
                                    </p:set>
                                  </p:childTnLst>
                                </p:cTn>
                              </p:par>
                              <p:par>
                                <p:cTn id="19" presetID="1" presetClass="exit" presetSubtype="0" fill="hold" nodeType="withEffect">
                                  <p:stCondLst>
                                    <p:cond delay="0"/>
                                  </p:stCondLst>
                                  <p:childTnLst>
                                    <p:set>
                                      <p:cBhvr>
                                        <p:cTn id="20" dur="1" fill="hold">
                                          <p:stCondLst>
                                            <p:cond delay="0"/>
                                          </p:stCondLst>
                                        </p:cTn>
                                        <p:tgtEl>
                                          <p:spTgt spid="6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a:extLst>
              <a:ext uri="{FF2B5EF4-FFF2-40B4-BE49-F238E27FC236}">
                <a16:creationId xmlns:a16="http://schemas.microsoft.com/office/drawing/2014/main" xmlns="" id="{369C5D9B-631E-454A-8DAF-56F6E620A4D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84136" y="4339362"/>
            <a:ext cx="719051" cy="1109749"/>
          </a:xfrm>
          <a:prstGeom prst="rect">
            <a:avLst/>
          </a:prstGeom>
        </p:spPr>
      </p:pic>
      <p:pic>
        <p:nvPicPr>
          <p:cNvPr id="31" name="Image 30" descr="Une image contenant dessin&#10;&#10;Description générée automatiquement">
            <a:extLst>
              <a:ext uri="{FF2B5EF4-FFF2-40B4-BE49-F238E27FC236}">
                <a16:creationId xmlns:a16="http://schemas.microsoft.com/office/drawing/2014/main" xmlns="" id="{C46635E6-BCDD-4067-9500-53B1EA5457A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84136" y="3203368"/>
            <a:ext cx="719051" cy="1109749"/>
          </a:xfrm>
          <a:prstGeom prst="rect">
            <a:avLst/>
          </a:prstGeom>
        </p:spPr>
      </p:pic>
      <p:pic>
        <p:nvPicPr>
          <p:cNvPr id="51" name="Image 50">
            <a:extLst>
              <a:ext uri="{FF2B5EF4-FFF2-40B4-BE49-F238E27FC236}">
                <a16:creationId xmlns:a16="http://schemas.microsoft.com/office/drawing/2014/main" xmlns="" id="{FCC2805B-0AFB-45A6-ACA2-F11195BB66F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864880" y="2093619"/>
            <a:ext cx="719051" cy="1109749"/>
          </a:xfrm>
          <a:prstGeom prst="rect">
            <a:avLst/>
          </a:prstGeom>
        </p:spPr>
      </p:pic>
      <p:pic>
        <p:nvPicPr>
          <p:cNvPr id="61" name="Image 60">
            <a:extLst>
              <a:ext uri="{FF2B5EF4-FFF2-40B4-BE49-F238E27FC236}">
                <a16:creationId xmlns:a16="http://schemas.microsoft.com/office/drawing/2014/main" xmlns="" id="{D6D3ACD8-D67B-4C40-8277-CFFB4D10F04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864880" y="946774"/>
            <a:ext cx="719051" cy="1109749"/>
          </a:xfrm>
          <a:prstGeom prst="rect">
            <a:avLst/>
          </a:prstGeom>
        </p:spPr>
      </p:pic>
      <p:pic>
        <p:nvPicPr>
          <p:cNvPr id="63" name="Image 62">
            <a:extLst>
              <a:ext uri="{FF2B5EF4-FFF2-40B4-BE49-F238E27FC236}">
                <a16:creationId xmlns:a16="http://schemas.microsoft.com/office/drawing/2014/main" xmlns="" id="{834544C3-AC9F-4D59-8185-F72D2EE3D8A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381155" y="434325"/>
            <a:ext cx="719051" cy="1109749"/>
          </a:xfrm>
          <a:prstGeom prst="rect">
            <a:avLst/>
          </a:prstGeom>
        </p:spPr>
      </p:pic>
      <p:pic>
        <p:nvPicPr>
          <p:cNvPr id="59" name="Image 58">
            <a:extLst>
              <a:ext uri="{FF2B5EF4-FFF2-40B4-BE49-F238E27FC236}">
                <a16:creationId xmlns:a16="http://schemas.microsoft.com/office/drawing/2014/main" xmlns="" id="{9D0765F4-2F0E-4231-9672-15CE897F86D7}"/>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637232" y="434325"/>
            <a:ext cx="719051" cy="1109749"/>
          </a:xfrm>
          <a:prstGeom prst="rect">
            <a:avLst/>
          </a:prstGeom>
        </p:spPr>
      </p:pic>
      <p:pic>
        <p:nvPicPr>
          <p:cNvPr id="19" name="Image 18" descr="Une image contenant dessin, horloge, ordinateur&#10;&#10;Description générée automatiquement">
            <a:extLst>
              <a:ext uri="{FF2B5EF4-FFF2-40B4-BE49-F238E27FC236}">
                <a16:creationId xmlns:a16="http://schemas.microsoft.com/office/drawing/2014/main" xmlns="" id="{89AA77B1-A0D6-438E-BA5E-76E6D5DC65D0}"/>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912009" y="417381"/>
            <a:ext cx="719051" cy="1109749"/>
          </a:xfrm>
          <a:prstGeom prst="rect">
            <a:avLst/>
          </a:prstGeom>
        </p:spPr>
      </p:pic>
      <p:pic>
        <p:nvPicPr>
          <p:cNvPr id="15" name="Image 14" descr="Une image contenant dessin, horloge, ordinateur&#10;&#10;Description générée automatiquement">
            <a:extLst>
              <a:ext uri="{FF2B5EF4-FFF2-40B4-BE49-F238E27FC236}">
                <a16:creationId xmlns:a16="http://schemas.microsoft.com/office/drawing/2014/main" xmlns="" id="{0E560F49-8804-455C-A65F-860B549893B0}"/>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378744" y="406885"/>
            <a:ext cx="719051" cy="1109749"/>
          </a:xfrm>
          <a:prstGeom prst="rect">
            <a:avLst/>
          </a:prstGeom>
        </p:spPr>
      </p:pic>
      <p:pic>
        <p:nvPicPr>
          <p:cNvPr id="49" name="Image 48" descr="Une image contenant dessin, signe, horloge&#10;&#10;Description générée automatiquement">
            <a:extLst>
              <a:ext uri="{FF2B5EF4-FFF2-40B4-BE49-F238E27FC236}">
                <a16:creationId xmlns:a16="http://schemas.microsoft.com/office/drawing/2014/main" xmlns="" id="{6F8018A6-BEE9-416E-BBCD-9A88A29E517D}"/>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5793088" y="396389"/>
            <a:ext cx="719051" cy="1109749"/>
          </a:xfrm>
          <a:prstGeom prst="rect">
            <a:avLst/>
          </a:prstGeom>
        </p:spPr>
      </p:pic>
      <p:pic>
        <p:nvPicPr>
          <p:cNvPr id="41" name="Image 40" descr="Une image contenant dessin, signe, horloge&#10;&#10;Description générée automatiquement">
            <a:extLst>
              <a:ext uri="{FF2B5EF4-FFF2-40B4-BE49-F238E27FC236}">
                <a16:creationId xmlns:a16="http://schemas.microsoft.com/office/drawing/2014/main" xmlns="" id="{C4CC1562-2B85-4A29-B62B-055F058BC445}"/>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6242237" y="412868"/>
            <a:ext cx="719051" cy="1109749"/>
          </a:xfrm>
          <a:prstGeom prst="rect">
            <a:avLst/>
          </a:prstGeom>
        </p:spPr>
      </p:pic>
      <p:pic>
        <p:nvPicPr>
          <p:cNvPr id="35" name="Image 34">
            <a:extLst>
              <a:ext uri="{FF2B5EF4-FFF2-40B4-BE49-F238E27FC236}">
                <a16:creationId xmlns:a16="http://schemas.microsoft.com/office/drawing/2014/main" xmlns="" id="{FC21B332-363B-4033-8CAD-3FC5F200AA70}"/>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6752693" y="391167"/>
            <a:ext cx="720000" cy="1111214"/>
          </a:xfrm>
          <a:prstGeom prst="rect">
            <a:avLst/>
          </a:prstGeom>
        </p:spPr>
      </p:pic>
      <p:pic>
        <p:nvPicPr>
          <p:cNvPr id="21" name="Image 20" descr="Une image contenant dessin, signe&#10;&#10;Description générée automatiquement">
            <a:extLst>
              <a:ext uri="{FF2B5EF4-FFF2-40B4-BE49-F238E27FC236}">
                <a16:creationId xmlns:a16="http://schemas.microsoft.com/office/drawing/2014/main" xmlns="" id="{E7881532-A7C8-4F49-80EF-3A7ECD0B7F2C}"/>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7239826" y="402750"/>
            <a:ext cx="719051" cy="1109749"/>
          </a:xfrm>
          <a:prstGeom prst="rect">
            <a:avLst/>
          </a:prstGeom>
        </p:spPr>
      </p:pic>
      <p:pic>
        <p:nvPicPr>
          <p:cNvPr id="47" name="Image 46">
            <a:extLst>
              <a:ext uri="{FF2B5EF4-FFF2-40B4-BE49-F238E27FC236}">
                <a16:creationId xmlns:a16="http://schemas.microsoft.com/office/drawing/2014/main" xmlns="" id="{3CE60B66-37F3-4995-9B6C-6007F93D4EDC}"/>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10419627" y="2073606"/>
            <a:ext cx="720000" cy="1111214"/>
          </a:xfrm>
          <a:prstGeom prst="rect">
            <a:avLst/>
          </a:prstGeom>
        </p:spPr>
      </p:pic>
      <p:pic>
        <p:nvPicPr>
          <p:cNvPr id="43" name="Image 42" descr="Une image contenant dessin, horloge, signe&#10;&#10;Description générée automatiquement">
            <a:extLst>
              <a:ext uri="{FF2B5EF4-FFF2-40B4-BE49-F238E27FC236}">
                <a16:creationId xmlns:a16="http://schemas.microsoft.com/office/drawing/2014/main" xmlns="" id="{3C18376D-0805-463D-AE4E-1F5EAD178C44}"/>
              </a:ext>
            </a:extLst>
          </p:cNvPr>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10905054" y="2055058"/>
            <a:ext cx="719051" cy="1109749"/>
          </a:xfrm>
          <a:prstGeom prst="rect">
            <a:avLst/>
          </a:prstGeom>
        </p:spPr>
      </p:pic>
      <p:pic>
        <p:nvPicPr>
          <p:cNvPr id="23" name="Image 22" descr="Une image contenant dessin, signe&#10;&#10;Description générée automatiquement">
            <a:extLst>
              <a:ext uri="{FF2B5EF4-FFF2-40B4-BE49-F238E27FC236}">
                <a16:creationId xmlns:a16="http://schemas.microsoft.com/office/drawing/2014/main" xmlns="" id="{4173CDFD-CF88-4D25-87C5-28FD0CA2EECF}"/>
              </a:ext>
            </a:extLst>
          </p:cNvPr>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10438883" y="3177123"/>
            <a:ext cx="719051" cy="1109749"/>
          </a:xfrm>
          <a:prstGeom prst="rect">
            <a:avLst/>
          </a:prstGeom>
        </p:spPr>
      </p:pic>
      <p:pic>
        <p:nvPicPr>
          <p:cNvPr id="5" name="Image 4" descr="Une image contenant dessin, horloge, signe&#10;&#10;Description générée automatiquement">
            <a:extLst>
              <a:ext uri="{FF2B5EF4-FFF2-40B4-BE49-F238E27FC236}">
                <a16:creationId xmlns:a16="http://schemas.microsoft.com/office/drawing/2014/main" xmlns="" id="{B2E0B0AE-1994-4B52-B9A3-71881A4B6A33}"/>
              </a:ext>
            </a:extLst>
          </p:cNvPr>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10414943" y="4339361"/>
            <a:ext cx="719051" cy="1109749"/>
          </a:xfrm>
          <a:prstGeom prst="rect">
            <a:avLst/>
          </a:prstGeom>
        </p:spPr>
      </p:pic>
      <p:sp>
        <p:nvSpPr>
          <p:cNvPr id="36" name="Rectangle 35">
            <a:extLst>
              <a:ext uri="{FF2B5EF4-FFF2-40B4-BE49-F238E27FC236}">
                <a16:creationId xmlns:a16="http://schemas.microsoft.com/office/drawing/2014/main" xmlns="" id="{E065AF27-A9EC-478E-9E17-8ED4C54DF035}"/>
              </a:ext>
            </a:extLst>
          </p:cNvPr>
          <p:cNvSpPr/>
          <p:nvPr/>
        </p:nvSpPr>
        <p:spPr>
          <a:xfrm>
            <a:off x="4346844" y="2874125"/>
            <a:ext cx="2405849" cy="1666783"/>
          </a:xfrm>
          <a:prstGeom prst="rect">
            <a:avLst/>
          </a:prstGeom>
          <a:pattFill prst="pct60">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ZoneTexte 37">
            <a:extLst>
              <a:ext uri="{FF2B5EF4-FFF2-40B4-BE49-F238E27FC236}">
                <a16:creationId xmlns:a16="http://schemas.microsoft.com/office/drawing/2014/main" xmlns="" id="{412C3BFD-1B7B-4D7B-883D-60E1217772F3}"/>
              </a:ext>
            </a:extLst>
          </p:cNvPr>
          <p:cNvSpPr txBox="1"/>
          <p:nvPr/>
        </p:nvSpPr>
        <p:spPr>
          <a:xfrm>
            <a:off x="312269" y="363429"/>
            <a:ext cx="2949565" cy="923330"/>
          </a:xfrm>
          <a:prstGeom prst="rect">
            <a:avLst/>
          </a:prstGeom>
          <a:noFill/>
        </p:spPr>
        <p:txBody>
          <a:bodyPr wrap="square" rtlCol="0">
            <a:spAutoFit/>
          </a:bodyPr>
          <a:lstStyle/>
          <a:p>
            <a:r>
              <a:rPr lang="fr-FR" dirty="0"/>
              <a:t>Ewen verra son jeu, celui de l’endormi et les cartes jouées par ceux qui le précèdent </a:t>
            </a:r>
          </a:p>
        </p:txBody>
      </p:sp>
    </p:spTree>
    <p:extLst>
      <p:ext uri="{BB962C8B-B14F-4D97-AF65-F5344CB8AC3E}">
        <p14:creationId xmlns:p14="http://schemas.microsoft.com/office/powerpoint/2010/main" val="592902511"/>
      </p:ext>
    </p:extLst>
  </p:cSld>
  <p:clrMapOvr>
    <a:masterClrMapping/>
  </p:clrMapOvr>
  <p:transition spd="slow">
    <p:cov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Image 28">
            <a:extLst>
              <a:ext uri="{FF2B5EF4-FFF2-40B4-BE49-F238E27FC236}">
                <a16:creationId xmlns:a16="http://schemas.microsoft.com/office/drawing/2014/main" xmlns="" id="{5838782F-289D-4A78-AC62-244CDCCB920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54194" y="5482212"/>
            <a:ext cx="720000" cy="1111214"/>
          </a:xfrm>
          <a:prstGeom prst="rect">
            <a:avLst/>
          </a:prstGeom>
        </p:spPr>
      </p:pic>
      <p:pic>
        <p:nvPicPr>
          <p:cNvPr id="63" name="Image 62">
            <a:extLst>
              <a:ext uri="{FF2B5EF4-FFF2-40B4-BE49-F238E27FC236}">
                <a16:creationId xmlns:a16="http://schemas.microsoft.com/office/drawing/2014/main" xmlns="" id="{834544C3-AC9F-4D59-8185-F72D2EE3D8A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55271" y="391167"/>
            <a:ext cx="719051" cy="1109749"/>
          </a:xfrm>
          <a:prstGeom prst="rect">
            <a:avLst/>
          </a:prstGeom>
        </p:spPr>
      </p:pic>
      <p:sp>
        <p:nvSpPr>
          <p:cNvPr id="3" name="ZoneTexte 2">
            <a:extLst>
              <a:ext uri="{FF2B5EF4-FFF2-40B4-BE49-F238E27FC236}">
                <a16:creationId xmlns:a16="http://schemas.microsoft.com/office/drawing/2014/main" xmlns="" id="{1F71B262-155D-455F-97EB-E6866D327EDD}"/>
              </a:ext>
            </a:extLst>
          </p:cNvPr>
          <p:cNvSpPr txBox="1"/>
          <p:nvPr/>
        </p:nvSpPr>
        <p:spPr>
          <a:xfrm>
            <a:off x="276823" y="334764"/>
            <a:ext cx="2949565" cy="1477328"/>
          </a:xfrm>
          <a:prstGeom prst="rect">
            <a:avLst/>
          </a:prstGeom>
          <a:noFill/>
        </p:spPr>
        <p:txBody>
          <a:bodyPr wrap="square" rtlCol="0">
            <a:spAutoFit/>
          </a:bodyPr>
          <a:lstStyle/>
          <a:p>
            <a:r>
              <a:rPr lang="fr-FR" dirty="0"/>
              <a:t>Simon verra son jeu, celui de l’endormi et  les cartes jouées par ceux qui le précèdent .  Par ailleurs, il jouera pour son partenaire.</a:t>
            </a:r>
          </a:p>
        </p:txBody>
      </p:sp>
      <p:pic>
        <p:nvPicPr>
          <p:cNvPr id="59" name="Image 58">
            <a:extLst>
              <a:ext uri="{FF2B5EF4-FFF2-40B4-BE49-F238E27FC236}">
                <a16:creationId xmlns:a16="http://schemas.microsoft.com/office/drawing/2014/main" xmlns="" id="{9D0765F4-2F0E-4231-9672-15CE897F86D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45273" y="391167"/>
            <a:ext cx="719051" cy="1109749"/>
          </a:xfrm>
          <a:prstGeom prst="rect">
            <a:avLst/>
          </a:prstGeom>
        </p:spPr>
      </p:pic>
      <p:pic>
        <p:nvPicPr>
          <p:cNvPr id="19" name="Image 18" descr="Une image contenant dessin, horloge, ordinateur&#10;&#10;Description générée automatiquement">
            <a:extLst>
              <a:ext uri="{FF2B5EF4-FFF2-40B4-BE49-F238E27FC236}">
                <a16:creationId xmlns:a16="http://schemas.microsoft.com/office/drawing/2014/main" xmlns="" id="{89AA77B1-A0D6-438E-BA5E-76E6D5DC65D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912009" y="417381"/>
            <a:ext cx="719051" cy="1109749"/>
          </a:xfrm>
          <a:prstGeom prst="rect">
            <a:avLst/>
          </a:prstGeom>
        </p:spPr>
      </p:pic>
      <p:pic>
        <p:nvPicPr>
          <p:cNvPr id="15" name="Image 14" descr="Une image contenant dessin, horloge, ordinateur&#10;&#10;Description générée automatiquement">
            <a:extLst>
              <a:ext uri="{FF2B5EF4-FFF2-40B4-BE49-F238E27FC236}">
                <a16:creationId xmlns:a16="http://schemas.microsoft.com/office/drawing/2014/main" xmlns="" id="{0E560F49-8804-455C-A65F-860B549893B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378744" y="406885"/>
            <a:ext cx="719051" cy="1109749"/>
          </a:xfrm>
          <a:prstGeom prst="rect">
            <a:avLst/>
          </a:prstGeom>
        </p:spPr>
      </p:pic>
      <p:pic>
        <p:nvPicPr>
          <p:cNvPr id="49" name="Image 48" descr="Une image contenant dessin, signe, horloge&#10;&#10;Description générée automatiquement">
            <a:extLst>
              <a:ext uri="{FF2B5EF4-FFF2-40B4-BE49-F238E27FC236}">
                <a16:creationId xmlns:a16="http://schemas.microsoft.com/office/drawing/2014/main" xmlns="" id="{6F8018A6-BEE9-416E-BBCD-9A88A29E517D}"/>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793088" y="396389"/>
            <a:ext cx="719051" cy="1109749"/>
          </a:xfrm>
          <a:prstGeom prst="rect">
            <a:avLst/>
          </a:prstGeom>
        </p:spPr>
      </p:pic>
      <p:pic>
        <p:nvPicPr>
          <p:cNvPr id="41" name="Image 40" descr="Une image contenant dessin, signe, horloge&#10;&#10;Description générée automatiquement">
            <a:extLst>
              <a:ext uri="{FF2B5EF4-FFF2-40B4-BE49-F238E27FC236}">
                <a16:creationId xmlns:a16="http://schemas.microsoft.com/office/drawing/2014/main" xmlns="" id="{C4CC1562-2B85-4A29-B62B-055F058BC445}"/>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242237" y="412868"/>
            <a:ext cx="719051" cy="1109749"/>
          </a:xfrm>
          <a:prstGeom prst="rect">
            <a:avLst/>
          </a:prstGeom>
        </p:spPr>
      </p:pic>
      <p:pic>
        <p:nvPicPr>
          <p:cNvPr id="35" name="Image 34">
            <a:extLst>
              <a:ext uri="{FF2B5EF4-FFF2-40B4-BE49-F238E27FC236}">
                <a16:creationId xmlns:a16="http://schemas.microsoft.com/office/drawing/2014/main" xmlns="" id="{FC21B332-363B-4033-8CAD-3FC5F200AA70}"/>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6752693" y="391167"/>
            <a:ext cx="720000" cy="1111214"/>
          </a:xfrm>
          <a:prstGeom prst="rect">
            <a:avLst/>
          </a:prstGeom>
        </p:spPr>
      </p:pic>
      <p:pic>
        <p:nvPicPr>
          <p:cNvPr id="21" name="Image 20" descr="Une image contenant dessin, signe&#10;&#10;Description générée automatiquement">
            <a:extLst>
              <a:ext uri="{FF2B5EF4-FFF2-40B4-BE49-F238E27FC236}">
                <a16:creationId xmlns:a16="http://schemas.microsoft.com/office/drawing/2014/main" xmlns="" id="{E7881532-A7C8-4F49-80EF-3A7ECD0B7F2C}"/>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239826" y="402750"/>
            <a:ext cx="719051" cy="1109749"/>
          </a:xfrm>
          <a:prstGeom prst="rect">
            <a:avLst/>
          </a:prstGeom>
        </p:spPr>
      </p:pic>
      <p:pic>
        <p:nvPicPr>
          <p:cNvPr id="25" name="Image 24" descr="Une image contenant dessin&#10;&#10;Description générée automatiquement">
            <a:extLst>
              <a:ext uri="{FF2B5EF4-FFF2-40B4-BE49-F238E27FC236}">
                <a16:creationId xmlns:a16="http://schemas.microsoft.com/office/drawing/2014/main" xmlns="" id="{556E7553-7997-4E3B-A589-848228EE7506}"/>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605359" y="5476295"/>
            <a:ext cx="719051" cy="1109749"/>
          </a:xfrm>
          <a:prstGeom prst="rect">
            <a:avLst/>
          </a:prstGeom>
        </p:spPr>
      </p:pic>
      <p:pic>
        <p:nvPicPr>
          <p:cNvPr id="17" name="Image 16">
            <a:extLst>
              <a:ext uri="{FF2B5EF4-FFF2-40B4-BE49-F238E27FC236}">
                <a16:creationId xmlns:a16="http://schemas.microsoft.com/office/drawing/2014/main" xmlns="" id="{CEDDB895-65CA-4CD3-9575-31AA127E5EBC}"/>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5115912" y="5474830"/>
            <a:ext cx="720000" cy="1111214"/>
          </a:xfrm>
          <a:prstGeom prst="rect">
            <a:avLst/>
          </a:prstGeom>
        </p:spPr>
      </p:pic>
      <p:pic>
        <p:nvPicPr>
          <p:cNvPr id="11" name="Image 10" descr="Une image contenant texte&#10;&#10;Description générée automatiquement">
            <a:extLst>
              <a:ext uri="{FF2B5EF4-FFF2-40B4-BE49-F238E27FC236}">
                <a16:creationId xmlns:a16="http://schemas.microsoft.com/office/drawing/2014/main" xmlns="" id="{D3977118-0F65-48FB-8B21-2E237101779B}"/>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5666128" y="5459210"/>
            <a:ext cx="720000" cy="1109133"/>
          </a:xfrm>
          <a:prstGeom prst="rect">
            <a:avLst/>
          </a:prstGeom>
        </p:spPr>
      </p:pic>
      <p:pic>
        <p:nvPicPr>
          <p:cNvPr id="7" name="Image 6">
            <a:extLst>
              <a:ext uri="{FF2B5EF4-FFF2-40B4-BE49-F238E27FC236}">
                <a16:creationId xmlns:a16="http://schemas.microsoft.com/office/drawing/2014/main" xmlns="" id="{83F4EF6B-A5B9-4493-88EE-2B929992AC00}"/>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6177630" y="5449110"/>
            <a:ext cx="720000" cy="1109133"/>
          </a:xfrm>
          <a:prstGeom prst="rect">
            <a:avLst/>
          </a:prstGeom>
        </p:spPr>
      </p:pic>
      <p:pic>
        <p:nvPicPr>
          <p:cNvPr id="45" name="Image 44" descr="Une image contenant dessin, signe&#10;&#10;Description générée automatiquement">
            <a:extLst>
              <a:ext uri="{FF2B5EF4-FFF2-40B4-BE49-F238E27FC236}">
                <a16:creationId xmlns:a16="http://schemas.microsoft.com/office/drawing/2014/main" xmlns="" id="{3ACDEFDA-DC9F-43D2-A159-EE61633963C8}"/>
              </a:ext>
            </a:extLst>
          </p:cNvPr>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6738728" y="5458594"/>
            <a:ext cx="719051" cy="1109749"/>
          </a:xfrm>
          <a:prstGeom prst="rect">
            <a:avLst/>
          </a:prstGeom>
        </p:spPr>
      </p:pic>
      <p:pic>
        <p:nvPicPr>
          <p:cNvPr id="39" name="Image 38" descr="Une image contenant texte, dessin, signe&#10;&#10;Description générée automatiquement">
            <a:extLst>
              <a:ext uri="{FF2B5EF4-FFF2-40B4-BE49-F238E27FC236}">
                <a16:creationId xmlns:a16="http://schemas.microsoft.com/office/drawing/2014/main" xmlns="" id="{81731D0C-CAF6-4D8C-8D30-A9D17F938080}"/>
              </a:ext>
            </a:extLst>
          </p:cNvPr>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7143861" y="5464702"/>
            <a:ext cx="720000" cy="1111214"/>
          </a:xfrm>
          <a:prstGeom prst="rect">
            <a:avLst/>
          </a:prstGeom>
        </p:spPr>
      </p:pic>
      <p:pic>
        <p:nvPicPr>
          <p:cNvPr id="55" name="Image 54" descr="Une image contenant dessin, signe&#10;&#10;Description générée automatiquement">
            <a:extLst>
              <a:ext uri="{FF2B5EF4-FFF2-40B4-BE49-F238E27FC236}">
                <a16:creationId xmlns:a16="http://schemas.microsoft.com/office/drawing/2014/main" xmlns="" id="{4BEFBA16-9B30-4D76-B87B-524B352D74C4}"/>
              </a:ext>
            </a:extLst>
          </p:cNvPr>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7598877" y="5454584"/>
            <a:ext cx="720000" cy="1111214"/>
          </a:xfrm>
          <a:prstGeom prst="rect">
            <a:avLst/>
          </a:prstGeom>
        </p:spPr>
      </p:pic>
      <p:sp>
        <p:nvSpPr>
          <p:cNvPr id="36" name="Rectangle 35">
            <a:extLst>
              <a:ext uri="{FF2B5EF4-FFF2-40B4-BE49-F238E27FC236}">
                <a16:creationId xmlns:a16="http://schemas.microsoft.com/office/drawing/2014/main" xmlns="" id="{E065AF27-A9EC-478E-9E17-8ED4C54DF035}"/>
              </a:ext>
            </a:extLst>
          </p:cNvPr>
          <p:cNvSpPr/>
          <p:nvPr/>
        </p:nvSpPr>
        <p:spPr>
          <a:xfrm>
            <a:off x="4555439" y="3219495"/>
            <a:ext cx="2405849" cy="1666783"/>
          </a:xfrm>
          <a:prstGeom prst="rect">
            <a:avLst/>
          </a:prstGeom>
          <a:pattFill prst="pct60">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281641931"/>
      </p:ext>
    </p:extLst>
  </p:cSld>
  <p:clrMapOvr>
    <a:masterClrMapping/>
  </p:clrMapOvr>
  <p:transition spd="slow">
    <p:cov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xmlns="" id="{4F74B463-F4D1-4D41-8CEC-88E3D4CEF812}"/>
              </a:ext>
            </a:extLst>
          </p:cNvPr>
          <p:cNvSpPr txBox="1"/>
          <p:nvPr/>
        </p:nvSpPr>
        <p:spPr>
          <a:xfrm>
            <a:off x="1852474" y="2352583"/>
            <a:ext cx="8487052" cy="923330"/>
          </a:xfrm>
          <a:prstGeom prst="rect">
            <a:avLst/>
          </a:prstGeom>
          <a:noFill/>
        </p:spPr>
        <p:txBody>
          <a:bodyPr wrap="square" rtlCol="0">
            <a:spAutoFit/>
          </a:bodyPr>
          <a:lstStyle/>
          <a:p>
            <a:pPr algn="ctr"/>
            <a:r>
              <a:rPr lang="fr-FR" sz="5400" dirty="0"/>
              <a:t>Allons-y, jouons !!</a:t>
            </a:r>
          </a:p>
        </p:txBody>
      </p:sp>
    </p:spTree>
    <p:extLst>
      <p:ext uri="{BB962C8B-B14F-4D97-AF65-F5344CB8AC3E}">
        <p14:creationId xmlns:p14="http://schemas.microsoft.com/office/powerpoint/2010/main" val="1378738372"/>
      </p:ext>
    </p:extLst>
  </p:cSld>
  <p:clrMapOvr>
    <a:masterClrMapping/>
  </p:clrMapOvr>
  <p:transition spd="slow">
    <p:cov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xmlns="" id="{AFAD9D50-7EE0-4FA0-8526-B006BDEF50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554" y="2584532"/>
            <a:ext cx="719051" cy="1109749"/>
          </a:xfrm>
          <a:prstGeom prst="rect">
            <a:avLst/>
          </a:prstGeom>
        </p:spPr>
      </p:pic>
      <p:pic>
        <p:nvPicPr>
          <p:cNvPr id="29" name="Image 28">
            <a:extLst>
              <a:ext uri="{FF2B5EF4-FFF2-40B4-BE49-F238E27FC236}">
                <a16:creationId xmlns:a16="http://schemas.microsoft.com/office/drawing/2014/main" xmlns="" id="{5838782F-289D-4A78-AC62-244CDCCB920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54194" y="5482212"/>
            <a:ext cx="720000" cy="1111214"/>
          </a:xfrm>
          <a:prstGeom prst="rect">
            <a:avLst/>
          </a:prstGeom>
        </p:spPr>
      </p:pic>
      <p:pic>
        <p:nvPicPr>
          <p:cNvPr id="33" name="Image 32" descr="Une image contenant dessin&#10;&#10;Description générée automatiquement">
            <a:extLst>
              <a:ext uri="{FF2B5EF4-FFF2-40B4-BE49-F238E27FC236}">
                <a16:creationId xmlns:a16="http://schemas.microsoft.com/office/drawing/2014/main" xmlns="" id="{FCFE669C-F460-4047-ABF5-25B7A20AFF6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9553" y="3726114"/>
            <a:ext cx="719051" cy="1109749"/>
          </a:xfrm>
          <a:prstGeom prst="rect">
            <a:avLst/>
          </a:prstGeom>
        </p:spPr>
      </p:pic>
      <p:pic>
        <p:nvPicPr>
          <p:cNvPr id="37" name="Image 36" descr="Une image contenant dessin, signe&#10;&#10;Description générée automatiquement">
            <a:extLst>
              <a:ext uri="{FF2B5EF4-FFF2-40B4-BE49-F238E27FC236}">
                <a16:creationId xmlns:a16="http://schemas.microsoft.com/office/drawing/2014/main" xmlns="" id="{6B5AA8B5-5E5B-44E9-9C31-EBCB482ADDA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0051" y="4899527"/>
            <a:ext cx="719051" cy="1109749"/>
          </a:xfrm>
          <a:prstGeom prst="rect">
            <a:avLst/>
          </a:prstGeom>
        </p:spPr>
      </p:pic>
      <p:pic>
        <p:nvPicPr>
          <p:cNvPr id="61" name="Image 60">
            <a:extLst>
              <a:ext uri="{FF2B5EF4-FFF2-40B4-BE49-F238E27FC236}">
                <a16:creationId xmlns:a16="http://schemas.microsoft.com/office/drawing/2014/main" xmlns="" id="{D6D3ACD8-D67B-4C40-8277-CFFB4D10F04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780101" y="2409814"/>
            <a:ext cx="719051" cy="1109749"/>
          </a:xfrm>
          <a:prstGeom prst="rect">
            <a:avLst/>
          </a:prstGeom>
        </p:spPr>
      </p:pic>
      <p:pic>
        <p:nvPicPr>
          <p:cNvPr id="63" name="Image 62">
            <a:extLst>
              <a:ext uri="{FF2B5EF4-FFF2-40B4-BE49-F238E27FC236}">
                <a16:creationId xmlns:a16="http://schemas.microsoft.com/office/drawing/2014/main" xmlns="" id="{834544C3-AC9F-4D59-8185-F72D2EE3D8AC}"/>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986824" y="407281"/>
            <a:ext cx="719051" cy="1109749"/>
          </a:xfrm>
          <a:prstGeom prst="rect">
            <a:avLst/>
          </a:prstGeom>
        </p:spPr>
      </p:pic>
      <p:pic>
        <p:nvPicPr>
          <p:cNvPr id="67" name="Image 66" descr="Une image contenant dessin&#10;&#10;Description générée automatiquement">
            <a:extLst>
              <a:ext uri="{FF2B5EF4-FFF2-40B4-BE49-F238E27FC236}">
                <a16:creationId xmlns:a16="http://schemas.microsoft.com/office/drawing/2014/main" xmlns="" id="{94F3DC8C-9BF8-46C5-A55E-EFA1755EECAC}"/>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5103" y="1442950"/>
            <a:ext cx="719051" cy="1109749"/>
          </a:xfrm>
          <a:prstGeom prst="rect">
            <a:avLst/>
          </a:prstGeom>
        </p:spPr>
      </p:pic>
      <p:sp>
        <p:nvSpPr>
          <p:cNvPr id="3" name="ZoneTexte 2">
            <a:extLst>
              <a:ext uri="{FF2B5EF4-FFF2-40B4-BE49-F238E27FC236}">
                <a16:creationId xmlns:a16="http://schemas.microsoft.com/office/drawing/2014/main" xmlns="" id="{1F71B262-155D-455F-97EB-E6866D327EDD}"/>
              </a:ext>
            </a:extLst>
          </p:cNvPr>
          <p:cNvSpPr txBox="1"/>
          <p:nvPr/>
        </p:nvSpPr>
        <p:spPr>
          <a:xfrm>
            <a:off x="389079" y="304973"/>
            <a:ext cx="2949565" cy="646331"/>
          </a:xfrm>
          <a:prstGeom prst="rect">
            <a:avLst/>
          </a:prstGeom>
          <a:noFill/>
        </p:spPr>
        <p:txBody>
          <a:bodyPr wrap="square" rtlCol="0">
            <a:spAutoFit/>
          </a:bodyPr>
          <a:lstStyle/>
          <a:p>
            <a:r>
              <a:rPr lang="fr-FR" dirty="0"/>
              <a:t>Océane joue le huit vert</a:t>
            </a:r>
          </a:p>
          <a:p>
            <a:endParaRPr lang="fr-FR" dirty="0"/>
          </a:p>
        </p:txBody>
      </p:sp>
      <p:pic>
        <p:nvPicPr>
          <p:cNvPr id="65" name="Image 64" descr="Une image contenant dessin, horloge, signe&#10;&#10;Description générée automatiquement">
            <a:extLst>
              <a:ext uri="{FF2B5EF4-FFF2-40B4-BE49-F238E27FC236}">
                <a16:creationId xmlns:a16="http://schemas.microsoft.com/office/drawing/2014/main" xmlns="" id="{E995DDBF-CB8F-4C42-92E3-5788A1EFC638}"/>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71335" y="1440782"/>
            <a:ext cx="719051" cy="1109749"/>
          </a:xfrm>
          <a:prstGeom prst="rect">
            <a:avLst/>
          </a:prstGeom>
        </p:spPr>
      </p:pic>
      <p:pic>
        <p:nvPicPr>
          <p:cNvPr id="57" name="Image 56">
            <a:extLst>
              <a:ext uri="{FF2B5EF4-FFF2-40B4-BE49-F238E27FC236}">
                <a16:creationId xmlns:a16="http://schemas.microsoft.com/office/drawing/2014/main" xmlns="" id="{DB042FE8-BC6F-4DAB-B896-B35E8D0B2931}"/>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052373" y="1451441"/>
            <a:ext cx="719051" cy="1109749"/>
          </a:xfrm>
          <a:prstGeom prst="rect">
            <a:avLst/>
          </a:prstGeom>
        </p:spPr>
      </p:pic>
      <p:pic>
        <p:nvPicPr>
          <p:cNvPr id="53" name="Image 52" descr="Une image contenant dessin, horloge, signe&#10;&#10;Description générée automatiquement">
            <a:extLst>
              <a:ext uri="{FF2B5EF4-FFF2-40B4-BE49-F238E27FC236}">
                <a16:creationId xmlns:a16="http://schemas.microsoft.com/office/drawing/2014/main" xmlns="" id="{94450E27-A4C4-49A1-AA1A-4948B0A87959}"/>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545670" y="1451441"/>
            <a:ext cx="719051" cy="1109749"/>
          </a:xfrm>
          <a:prstGeom prst="rect">
            <a:avLst/>
          </a:prstGeom>
        </p:spPr>
      </p:pic>
      <p:pic>
        <p:nvPicPr>
          <p:cNvPr id="27" name="Image 26" descr="Une image contenant dessin&#10;&#10;Description générée automatiquement">
            <a:extLst>
              <a:ext uri="{FF2B5EF4-FFF2-40B4-BE49-F238E27FC236}">
                <a16:creationId xmlns:a16="http://schemas.microsoft.com/office/drawing/2014/main" xmlns="" id="{3AFED467-68DA-4E35-B38B-DC815972FEB6}"/>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483131" y="3726113"/>
            <a:ext cx="719051" cy="1109749"/>
          </a:xfrm>
          <a:prstGeom prst="rect">
            <a:avLst/>
          </a:prstGeom>
        </p:spPr>
      </p:pic>
      <p:pic>
        <p:nvPicPr>
          <p:cNvPr id="59" name="Image 58">
            <a:extLst>
              <a:ext uri="{FF2B5EF4-FFF2-40B4-BE49-F238E27FC236}">
                <a16:creationId xmlns:a16="http://schemas.microsoft.com/office/drawing/2014/main" xmlns="" id="{9D0765F4-2F0E-4231-9672-15CE897F86D7}"/>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4490331" y="407280"/>
            <a:ext cx="719051" cy="1109749"/>
          </a:xfrm>
          <a:prstGeom prst="rect">
            <a:avLst/>
          </a:prstGeom>
        </p:spPr>
      </p:pic>
      <p:pic>
        <p:nvPicPr>
          <p:cNvPr id="19" name="Image 18" descr="Une image contenant dessin, horloge, ordinateur&#10;&#10;Description générée automatiquement">
            <a:extLst>
              <a:ext uri="{FF2B5EF4-FFF2-40B4-BE49-F238E27FC236}">
                <a16:creationId xmlns:a16="http://schemas.microsoft.com/office/drawing/2014/main" xmlns="" id="{89AA77B1-A0D6-438E-BA5E-76E6D5DC65D0}"/>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4912009" y="417381"/>
            <a:ext cx="719051" cy="1109749"/>
          </a:xfrm>
          <a:prstGeom prst="rect">
            <a:avLst/>
          </a:prstGeom>
        </p:spPr>
      </p:pic>
      <p:pic>
        <p:nvPicPr>
          <p:cNvPr id="15" name="Image 14" descr="Une image contenant dessin, horloge, ordinateur&#10;&#10;Description générée automatiquement">
            <a:extLst>
              <a:ext uri="{FF2B5EF4-FFF2-40B4-BE49-F238E27FC236}">
                <a16:creationId xmlns:a16="http://schemas.microsoft.com/office/drawing/2014/main" xmlns="" id="{0E560F49-8804-455C-A65F-860B549893B0}"/>
              </a:ext>
            </a:extLst>
          </p:cNvPr>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5378744" y="406885"/>
            <a:ext cx="719051" cy="1109749"/>
          </a:xfrm>
          <a:prstGeom prst="rect">
            <a:avLst/>
          </a:prstGeom>
        </p:spPr>
      </p:pic>
      <p:pic>
        <p:nvPicPr>
          <p:cNvPr id="49" name="Image 48" descr="Une image contenant dessin, signe, horloge&#10;&#10;Description générée automatiquement">
            <a:extLst>
              <a:ext uri="{FF2B5EF4-FFF2-40B4-BE49-F238E27FC236}">
                <a16:creationId xmlns:a16="http://schemas.microsoft.com/office/drawing/2014/main" xmlns="" id="{6F8018A6-BEE9-416E-BBCD-9A88A29E517D}"/>
              </a:ext>
            </a:extLst>
          </p:cNvPr>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5793088" y="396389"/>
            <a:ext cx="719051" cy="1109749"/>
          </a:xfrm>
          <a:prstGeom prst="rect">
            <a:avLst/>
          </a:prstGeom>
        </p:spPr>
      </p:pic>
      <p:pic>
        <p:nvPicPr>
          <p:cNvPr id="41" name="Image 40" descr="Une image contenant dessin, signe, horloge&#10;&#10;Description générée automatiquement">
            <a:extLst>
              <a:ext uri="{FF2B5EF4-FFF2-40B4-BE49-F238E27FC236}">
                <a16:creationId xmlns:a16="http://schemas.microsoft.com/office/drawing/2014/main" xmlns="" id="{C4CC1562-2B85-4A29-B62B-055F058BC445}"/>
              </a:ext>
            </a:extLst>
          </p:cNvPr>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6242237" y="412868"/>
            <a:ext cx="719051" cy="1109749"/>
          </a:xfrm>
          <a:prstGeom prst="rect">
            <a:avLst/>
          </a:prstGeom>
        </p:spPr>
      </p:pic>
      <p:pic>
        <p:nvPicPr>
          <p:cNvPr id="35" name="Image 34">
            <a:extLst>
              <a:ext uri="{FF2B5EF4-FFF2-40B4-BE49-F238E27FC236}">
                <a16:creationId xmlns:a16="http://schemas.microsoft.com/office/drawing/2014/main" xmlns="" id="{FC21B332-363B-4033-8CAD-3FC5F200AA70}"/>
              </a:ext>
            </a:extLst>
          </p:cNvPr>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6752693" y="391167"/>
            <a:ext cx="720000" cy="1111214"/>
          </a:xfrm>
          <a:prstGeom prst="rect">
            <a:avLst/>
          </a:prstGeom>
        </p:spPr>
      </p:pic>
      <p:pic>
        <p:nvPicPr>
          <p:cNvPr id="21" name="Image 20" descr="Une image contenant dessin, signe&#10;&#10;Description générée automatiquement">
            <a:extLst>
              <a:ext uri="{FF2B5EF4-FFF2-40B4-BE49-F238E27FC236}">
                <a16:creationId xmlns:a16="http://schemas.microsoft.com/office/drawing/2014/main" xmlns="" id="{E7881532-A7C8-4F49-80EF-3A7ECD0B7F2C}"/>
              </a:ext>
            </a:extLst>
          </p:cNvPr>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7239826" y="402750"/>
            <a:ext cx="719051" cy="1109749"/>
          </a:xfrm>
          <a:prstGeom prst="rect">
            <a:avLst/>
          </a:prstGeom>
        </p:spPr>
      </p:pic>
      <p:pic>
        <p:nvPicPr>
          <p:cNvPr id="25" name="Image 24" descr="Une image contenant dessin&#10;&#10;Description générée automatiquement">
            <a:extLst>
              <a:ext uri="{FF2B5EF4-FFF2-40B4-BE49-F238E27FC236}">
                <a16:creationId xmlns:a16="http://schemas.microsoft.com/office/drawing/2014/main" xmlns="" id="{556E7553-7997-4E3B-A589-848228EE7506}"/>
              </a:ext>
            </a:extLst>
          </p:cNvPr>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4605359" y="5476295"/>
            <a:ext cx="719051" cy="1109749"/>
          </a:xfrm>
          <a:prstGeom prst="rect">
            <a:avLst/>
          </a:prstGeom>
        </p:spPr>
      </p:pic>
      <p:pic>
        <p:nvPicPr>
          <p:cNvPr id="17" name="Image 16">
            <a:extLst>
              <a:ext uri="{FF2B5EF4-FFF2-40B4-BE49-F238E27FC236}">
                <a16:creationId xmlns:a16="http://schemas.microsoft.com/office/drawing/2014/main" xmlns="" id="{CEDDB895-65CA-4CD3-9575-31AA127E5EBC}"/>
              </a:ext>
            </a:extLst>
          </p:cNvPr>
          <p:cNvPicPr>
            <a:picLocks noChangeAspect="1"/>
          </p:cNvPicPr>
          <p:nvPr/>
        </p:nvPicPr>
        <p:blipFill>
          <a:blip r:embed="rId22">
            <a:extLst>
              <a:ext uri="{28A0092B-C50C-407E-A947-70E740481C1C}">
                <a14:useLocalDpi xmlns:a14="http://schemas.microsoft.com/office/drawing/2010/main" val="0"/>
              </a:ext>
            </a:extLst>
          </a:blip>
          <a:stretch>
            <a:fillRect/>
          </a:stretch>
        </p:blipFill>
        <p:spPr>
          <a:xfrm>
            <a:off x="5115912" y="5474830"/>
            <a:ext cx="720000" cy="1111214"/>
          </a:xfrm>
          <a:prstGeom prst="rect">
            <a:avLst/>
          </a:prstGeom>
        </p:spPr>
      </p:pic>
      <p:pic>
        <p:nvPicPr>
          <p:cNvPr id="11" name="Image 10" descr="Une image contenant texte&#10;&#10;Description générée automatiquement">
            <a:extLst>
              <a:ext uri="{FF2B5EF4-FFF2-40B4-BE49-F238E27FC236}">
                <a16:creationId xmlns:a16="http://schemas.microsoft.com/office/drawing/2014/main" xmlns="" id="{D3977118-0F65-48FB-8B21-2E237101779B}"/>
              </a:ext>
            </a:extLst>
          </p:cNvPr>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a:off x="5666128" y="5459210"/>
            <a:ext cx="720000" cy="1109133"/>
          </a:xfrm>
          <a:prstGeom prst="rect">
            <a:avLst/>
          </a:prstGeom>
        </p:spPr>
      </p:pic>
      <p:pic>
        <p:nvPicPr>
          <p:cNvPr id="7" name="Image 6">
            <a:extLst>
              <a:ext uri="{FF2B5EF4-FFF2-40B4-BE49-F238E27FC236}">
                <a16:creationId xmlns:a16="http://schemas.microsoft.com/office/drawing/2014/main" xmlns="" id="{83F4EF6B-A5B9-4493-88EE-2B929992AC00}"/>
              </a:ext>
            </a:extLst>
          </p:cNvPr>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6177630" y="5449110"/>
            <a:ext cx="720000" cy="1109133"/>
          </a:xfrm>
          <a:prstGeom prst="rect">
            <a:avLst/>
          </a:prstGeom>
        </p:spPr>
      </p:pic>
      <p:pic>
        <p:nvPicPr>
          <p:cNvPr id="45" name="Image 44" descr="Une image contenant dessin, signe&#10;&#10;Description générée automatiquement">
            <a:extLst>
              <a:ext uri="{FF2B5EF4-FFF2-40B4-BE49-F238E27FC236}">
                <a16:creationId xmlns:a16="http://schemas.microsoft.com/office/drawing/2014/main" xmlns="" id="{3ACDEFDA-DC9F-43D2-A159-EE61633963C8}"/>
              </a:ext>
            </a:extLst>
          </p:cNvPr>
          <p:cNvPicPr>
            <a:picLocks noChangeAspect="1"/>
          </p:cNvPicPr>
          <p:nvPr/>
        </p:nvPicPr>
        <p:blipFill>
          <a:blip r:embed="rId25">
            <a:extLst>
              <a:ext uri="{28A0092B-C50C-407E-A947-70E740481C1C}">
                <a14:useLocalDpi xmlns:a14="http://schemas.microsoft.com/office/drawing/2010/main" val="0"/>
              </a:ext>
            </a:extLst>
          </a:blip>
          <a:stretch>
            <a:fillRect/>
          </a:stretch>
        </p:blipFill>
        <p:spPr>
          <a:xfrm>
            <a:off x="6738728" y="5458594"/>
            <a:ext cx="719051" cy="1109749"/>
          </a:xfrm>
          <a:prstGeom prst="rect">
            <a:avLst/>
          </a:prstGeom>
        </p:spPr>
      </p:pic>
      <p:pic>
        <p:nvPicPr>
          <p:cNvPr id="39" name="Image 38" descr="Une image contenant texte, dessin, signe&#10;&#10;Description générée automatiquement">
            <a:extLst>
              <a:ext uri="{FF2B5EF4-FFF2-40B4-BE49-F238E27FC236}">
                <a16:creationId xmlns:a16="http://schemas.microsoft.com/office/drawing/2014/main" xmlns="" id="{81731D0C-CAF6-4D8C-8D30-A9D17F938080}"/>
              </a:ext>
            </a:extLst>
          </p:cNvPr>
          <p:cNvPicPr>
            <a:picLocks noChangeAspect="1"/>
          </p:cNvPicPr>
          <p:nvPr/>
        </p:nvPicPr>
        <p:blipFill>
          <a:blip r:embed="rId26">
            <a:extLst>
              <a:ext uri="{28A0092B-C50C-407E-A947-70E740481C1C}">
                <a14:useLocalDpi xmlns:a14="http://schemas.microsoft.com/office/drawing/2010/main" val="0"/>
              </a:ext>
            </a:extLst>
          </a:blip>
          <a:stretch>
            <a:fillRect/>
          </a:stretch>
        </p:blipFill>
        <p:spPr>
          <a:xfrm>
            <a:off x="7143861" y="5464702"/>
            <a:ext cx="720000" cy="1111214"/>
          </a:xfrm>
          <a:prstGeom prst="rect">
            <a:avLst/>
          </a:prstGeom>
        </p:spPr>
      </p:pic>
      <p:pic>
        <p:nvPicPr>
          <p:cNvPr id="55" name="Image 54" descr="Une image contenant dessin, signe&#10;&#10;Description générée automatiquement">
            <a:extLst>
              <a:ext uri="{FF2B5EF4-FFF2-40B4-BE49-F238E27FC236}">
                <a16:creationId xmlns:a16="http://schemas.microsoft.com/office/drawing/2014/main" xmlns="" id="{4BEFBA16-9B30-4D76-B87B-524B352D74C4}"/>
              </a:ext>
            </a:extLst>
          </p:cNvPr>
          <p:cNvPicPr>
            <a:picLocks noChangeAspect="1"/>
          </p:cNvPicPr>
          <p:nvPr/>
        </p:nvPicPr>
        <p:blipFill>
          <a:blip r:embed="rId27">
            <a:extLst>
              <a:ext uri="{28A0092B-C50C-407E-A947-70E740481C1C}">
                <a14:useLocalDpi xmlns:a14="http://schemas.microsoft.com/office/drawing/2010/main" val="0"/>
              </a:ext>
            </a:extLst>
          </a:blip>
          <a:stretch>
            <a:fillRect/>
          </a:stretch>
        </p:blipFill>
        <p:spPr>
          <a:xfrm>
            <a:off x="7598877" y="5454584"/>
            <a:ext cx="720000" cy="1111214"/>
          </a:xfrm>
          <a:prstGeom prst="rect">
            <a:avLst/>
          </a:prstGeom>
        </p:spPr>
      </p:pic>
      <p:sp>
        <p:nvSpPr>
          <p:cNvPr id="36" name="Légende : flèche vers la gauche 35">
            <a:extLst>
              <a:ext uri="{FF2B5EF4-FFF2-40B4-BE49-F238E27FC236}">
                <a16:creationId xmlns:a16="http://schemas.microsoft.com/office/drawing/2014/main" xmlns="" id="{6AD17D18-9039-439E-9F3E-A668A249654E}"/>
              </a:ext>
            </a:extLst>
          </p:cNvPr>
          <p:cNvSpPr/>
          <p:nvPr/>
        </p:nvSpPr>
        <p:spPr>
          <a:xfrm>
            <a:off x="8446010" y="391167"/>
            <a:ext cx="1792688" cy="914400"/>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L’endormi</a:t>
            </a:r>
          </a:p>
        </p:txBody>
      </p:sp>
      <p:sp>
        <p:nvSpPr>
          <p:cNvPr id="38" name="Légende : flèche vers la gauche 37">
            <a:extLst>
              <a:ext uri="{FF2B5EF4-FFF2-40B4-BE49-F238E27FC236}">
                <a16:creationId xmlns:a16="http://schemas.microsoft.com/office/drawing/2014/main" xmlns="" id="{D255E7A3-61B2-4A22-8911-E72CFFB05F83}"/>
              </a:ext>
            </a:extLst>
          </p:cNvPr>
          <p:cNvSpPr/>
          <p:nvPr/>
        </p:nvSpPr>
        <p:spPr>
          <a:xfrm>
            <a:off x="8940250" y="5449110"/>
            <a:ext cx="1792688" cy="914400"/>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Tu mets le 4 Vert</a:t>
            </a:r>
          </a:p>
        </p:txBody>
      </p:sp>
      <p:sp>
        <p:nvSpPr>
          <p:cNvPr id="31" name="Rectangle 30">
            <a:extLst>
              <a:ext uri="{FF2B5EF4-FFF2-40B4-BE49-F238E27FC236}">
                <a16:creationId xmlns:a16="http://schemas.microsoft.com/office/drawing/2014/main" xmlns="" id="{D7181475-42D2-4A61-8BA3-CEB34A7327EB}"/>
              </a:ext>
            </a:extLst>
          </p:cNvPr>
          <p:cNvSpPr/>
          <p:nvPr/>
        </p:nvSpPr>
        <p:spPr>
          <a:xfrm>
            <a:off x="5209383" y="2964688"/>
            <a:ext cx="1529346" cy="729593"/>
          </a:xfrm>
          <a:prstGeom prst="rect">
            <a:avLst/>
          </a:prstGeom>
          <a:pattFill prst="pct60">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ZoneTexte 1">
            <a:extLst>
              <a:ext uri="{FF2B5EF4-FFF2-40B4-BE49-F238E27FC236}">
                <a16:creationId xmlns:a16="http://schemas.microsoft.com/office/drawing/2014/main" xmlns="" id="{2D634EEB-EC52-492F-BCE4-75C717632BD1}"/>
              </a:ext>
            </a:extLst>
          </p:cNvPr>
          <p:cNvSpPr txBox="1"/>
          <p:nvPr/>
        </p:nvSpPr>
        <p:spPr>
          <a:xfrm>
            <a:off x="160132" y="690967"/>
            <a:ext cx="3127717" cy="646331"/>
          </a:xfrm>
          <a:prstGeom prst="rect">
            <a:avLst/>
          </a:prstGeom>
          <a:noFill/>
        </p:spPr>
        <p:txBody>
          <a:bodyPr wrap="square" rtlCol="0">
            <a:spAutoFit/>
          </a:bodyPr>
          <a:lstStyle/>
          <a:p>
            <a:r>
              <a:rPr lang="fr-FR" dirty="0"/>
              <a:t>Simon indique à son partenaire la carte à mettre. </a:t>
            </a:r>
          </a:p>
        </p:txBody>
      </p:sp>
      <p:sp>
        <p:nvSpPr>
          <p:cNvPr id="5" name="ZoneTexte 4">
            <a:extLst>
              <a:ext uri="{FF2B5EF4-FFF2-40B4-BE49-F238E27FC236}">
                <a16:creationId xmlns:a16="http://schemas.microsoft.com/office/drawing/2014/main" xmlns="" id="{2887409E-12B5-4E81-9550-8A46850B0810}"/>
              </a:ext>
            </a:extLst>
          </p:cNvPr>
          <p:cNvSpPr txBox="1"/>
          <p:nvPr/>
        </p:nvSpPr>
        <p:spPr>
          <a:xfrm>
            <a:off x="981236" y="500912"/>
            <a:ext cx="3127717" cy="369332"/>
          </a:xfrm>
          <a:prstGeom prst="rect">
            <a:avLst/>
          </a:prstGeom>
          <a:noFill/>
        </p:spPr>
        <p:txBody>
          <a:bodyPr wrap="square" rtlCol="0">
            <a:spAutoFit/>
          </a:bodyPr>
          <a:lstStyle/>
          <a:p>
            <a:r>
              <a:rPr lang="fr-FR" dirty="0"/>
              <a:t>Ewen joue</a:t>
            </a:r>
          </a:p>
        </p:txBody>
      </p:sp>
      <p:sp>
        <p:nvSpPr>
          <p:cNvPr id="6" name="ZoneTexte 5">
            <a:extLst>
              <a:ext uri="{FF2B5EF4-FFF2-40B4-BE49-F238E27FC236}">
                <a16:creationId xmlns:a16="http://schemas.microsoft.com/office/drawing/2014/main" xmlns="" id="{219C0DA7-D513-4B39-B52E-056A2B2EEBEB}"/>
              </a:ext>
            </a:extLst>
          </p:cNvPr>
          <p:cNvSpPr txBox="1"/>
          <p:nvPr/>
        </p:nvSpPr>
        <p:spPr>
          <a:xfrm>
            <a:off x="1863861" y="4582160"/>
            <a:ext cx="2122963" cy="369332"/>
          </a:xfrm>
          <a:prstGeom prst="rect">
            <a:avLst/>
          </a:prstGeom>
          <a:noFill/>
        </p:spPr>
        <p:txBody>
          <a:bodyPr wrap="square" rtlCol="0">
            <a:spAutoFit/>
          </a:bodyPr>
          <a:lstStyle/>
          <a:p>
            <a:r>
              <a:rPr lang="fr-FR" dirty="0"/>
              <a:t>Simon joue</a:t>
            </a:r>
          </a:p>
        </p:txBody>
      </p:sp>
    </p:spTree>
    <p:extLst>
      <p:ext uri="{BB962C8B-B14F-4D97-AF65-F5344CB8AC3E}">
        <p14:creationId xmlns:p14="http://schemas.microsoft.com/office/powerpoint/2010/main" val="2721781126"/>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0.00976 -0.00972 L -0.00976 -0.00972 C -0.0082 -0.00648 -0.00677 -0.00254 -0.00481 0.00047 C -0.00416 0.00162 -0.00312 0.00139 -0.00234 0.00209 C -0.00143 0.00278 -0.00052 0.00371 0.00013 0.0051 C 0.00691 0.01574 0.00248 0.01227 0.00769 0.01528 C 0.01276 0.02431 0.00717 0.01505 0.01511 0.0257 C 0.01628 0.02732 0.01732 0.02894 0.01849 0.0301 C 0.01928 0.03102 0.02019 0.03079 0.02097 0.03172 C 0.02917 0.03959 0.02279 0.03611 0.0293 0.03912 C 0.03021 0.04051 0.03086 0.04236 0.03178 0.04352 C 0.03282 0.04468 0.03412 0.04537 0.03516 0.04653 C 0.03607 0.04746 0.03672 0.04861 0.03763 0.04954 C 0.03985 0.05162 0.04258 0.05232 0.04428 0.05533 C 0.0461 0.05857 0.04701 0.06065 0.04935 0.06274 C 0.05013 0.06343 0.05105 0.06366 0.05183 0.06436 C 0.05274 0.06505 0.05339 0.06644 0.0543 0.06713 C 0.06329 0.07639 0.0504 0.06158 0.06263 0.07616 C 0.06342 0.07709 0.0642 0.07848 0.06511 0.07917 C 0.06602 0.07963 0.06693 0.07986 0.06758 0.08056 C 0.06941 0.08218 0.07097 0.08449 0.07266 0.08658 C 0.07344 0.0875 0.07422 0.08866 0.07513 0.08936 C 0.07631 0.09051 0.07735 0.09121 0.07852 0.09236 C 0.0793 0.09329 0.08008 0.09468 0.08099 0.09537 C 0.08204 0.09607 0.08321 0.0963 0.08425 0.09676 C 0.08685 0.09977 0.08711 0.10047 0.09011 0.10278 C 0.09089 0.10348 0.0918 0.10348 0.09258 0.10417 C 0.09441 0.10579 0.09701 0.10996 0.09844 0.11158 C 0.09948 0.11274 0.10066 0.11343 0.10183 0.11459 C 0.10261 0.11551 0.10339 0.1169 0.1043 0.1176 C 0.1056 0.11875 0.10717 0.11945 0.10847 0.12061 C 0.10938 0.1213 0.11003 0.12292 0.11094 0.12361 C 0.11472 0.12639 0.11355 0.12361 0.1168 0.12639 C 0.11771 0.12732 0.11836 0.12871 0.11928 0.1294 C 0.12253 0.13195 0.12422 0.12986 0.12761 0.1338 C 0.12839 0.13496 0.12917 0.13611 0.13008 0.13681 C 0.13178 0.1382 0.1336 0.1382 0.13516 0.13982 L 0.14011 0.14584 C 0.14089 0.14676 0.14167 0.14815 0.14258 0.14861 C 0.15404 0.15556 0.14232 0.14815 0.15092 0.15463 C 0.15443 0.15718 0.15339 0.1551 0.15756 0.15903 C 0.15938 0.16088 0.16081 0.16343 0.16263 0.16505 C 0.16485 0.1669 0.16745 0.16783 0.16928 0.17084 C 0.17006 0.17246 0.17084 0.17431 0.17175 0.17547 C 0.1793 0.18426 0.16888 0.16829 0.1767 0.17986 C 0.17761 0.18125 0.17826 0.18311 0.1793 0.18426 C 0.17995 0.18519 0.18099 0.18496 0.18178 0.18565 C 0.18347 0.1875 0.1849 0.19051 0.18672 0.19167 C 0.18763 0.19213 0.18842 0.19236 0.1892 0.19306 C 0.19011 0.19399 0.19089 0.19514 0.1918 0.19607 C 0.19284 0.19723 0.19401 0.19792 0.19506 0.19908 C 0.19649 0.20047 0.19779 0.20232 0.19922 0.20348 C 0.20638 0.20996 0.20053 0.20324 0.20678 0.20949 C 0.20756 0.21042 0.20834 0.21181 0.20925 0.2125 C 0.21042 0.2132 0.21928 0.21644 0.22097 0.21829 C 0.22396 0.22199 0.22253 0.22061 0.22513 0.22292 " pathEditMode="relative" ptsTypes="AAAAAAAAAAAAAAAAAAAAAAAAAAAAAAAAAAAAAAAAAAAAAAAAAAAAAAAA">
                                      <p:cBhvr>
                                        <p:cTn id="6" dur="2000" fill="hold"/>
                                        <p:tgtEl>
                                          <p:spTgt spid="67"/>
                                        </p:tgtEl>
                                        <p:attrNameLst>
                                          <p:attrName>ppt_x</p:attrName>
                                          <p:attrName>ppt_y</p:attrName>
                                        </p:attrNameLst>
                                      </p:cBhvr>
                                    </p:animMotion>
                                  </p:childTnLst>
                                </p:cTn>
                              </p:par>
                              <p:par>
                                <p:cTn id="7" presetID="1" presetClass="exit" presetSubtype="0" fill="hold" nodeType="withEffect">
                                  <p:stCondLst>
                                    <p:cond delay="0"/>
                                  </p:stCondLst>
                                  <p:childTnLst>
                                    <p:set>
                                      <p:cBhvr>
                                        <p:cTn id="8" dur="1" fill="hold">
                                          <p:stCondLst>
                                            <p:cond delay="0"/>
                                          </p:stCondLst>
                                        </p:cTn>
                                        <p:tgtEl>
                                          <p:spTgt spid="13"/>
                                        </p:tgtEl>
                                        <p:attrNameLst>
                                          <p:attrName>style.visibility</p:attrName>
                                        </p:attrNameLst>
                                      </p:cBhvr>
                                      <p:to>
                                        <p:strVal val="hidden"/>
                                      </p:to>
                                    </p:set>
                                  </p:childTnLst>
                                </p:cTn>
                              </p:par>
                              <p:par>
                                <p:cTn id="9" presetID="1" presetClass="exit" presetSubtype="0" fill="hold" nodeType="withEffect">
                                  <p:stCondLst>
                                    <p:cond delay="0"/>
                                  </p:stCondLst>
                                  <p:childTnLst>
                                    <p:set>
                                      <p:cBhvr>
                                        <p:cTn id="10" dur="1" fill="hold">
                                          <p:stCondLst>
                                            <p:cond delay="0"/>
                                          </p:stCondLst>
                                        </p:cTn>
                                        <p:tgtEl>
                                          <p:spTgt spid="33"/>
                                        </p:tgtEl>
                                        <p:attrNameLst>
                                          <p:attrName>style.visibility</p:attrName>
                                        </p:attrNameLst>
                                      </p:cBhvr>
                                      <p:to>
                                        <p:strVal val="hidden"/>
                                      </p:to>
                                    </p:set>
                                  </p:childTnLst>
                                </p:cTn>
                              </p:par>
                              <p:par>
                                <p:cTn id="11" presetID="1" presetClass="exit" presetSubtype="0" fill="hold" nodeType="withEffect">
                                  <p:stCondLst>
                                    <p:cond delay="0"/>
                                  </p:stCondLst>
                                  <p:childTnLst>
                                    <p:set>
                                      <p:cBhvr>
                                        <p:cTn id="12" dur="1" fill="hold">
                                          <p:stCondLst>
                                            <p:cond delay="0"/>
                                          </p:stCondLst>
                                        </p:cTn>
                                        <p:tgtEl>
                                          <p:spTgt spid="37"/>
                                        </p:tgtEl>
                                        <p:attrNameLst>
                                          <p:attrName>style.visibility</p:attrName>
                                        </p:attrNameLst>
                                      </p:cBhvr>
                                      <p:to>
                                        <p:strVal val="hidden"/>
                                      </p:to>
                                    </p:set>
                                  </p:childTnLst>
                                </p:cTn>
                              </p:par>
                              <p:par>
                                <p:cTn id="13" presetID="1" presetClass="exit" presetSubtype="0" fill="hold" nodeType="withEffect">
                                  <p:stCondLst>
                                    <p:cond delay="0"/>
                                  </p:stCondLst>
                                  <p:childTnLst>
                                    <p:set>
                                      <p:cBhvr>
                                        <p:cTn id="14" dur="1" fill="hold">
                                          <p:stCondLst>
                                            <p:cond delay="0"/>
                                          </p:stCondLst>
                                        </p:cTn>
                                        <p:tgtEl>
                                          <p:spTgt spid="65"/>
                                        </p:tgtEl>
                                        <p:attrNameLst>
                                          <p:attrName>style.visibility</p:attrName>
                                        </p:attrNameLst>
                                      </p:cBhvr>
                                      <p:to>
                                        <p:strVal val="hidden"/>
                                      </p:to>
                                    </p:set>
                                  </p:childTnLst>
                                </p:cTn>
                              </p:par>
                              <p:par>
                                <p:cTn id="15" presetID="1" presetClass="exit" presetSubtype="0" fill="hold" nodeType="withEffect">
                                  <p:stCondLst>
                                    <p:cond delay="0"/>
                                  </p:stCondLst>
                                  <p:childTnLst>
                                    <p:set>
                                      <p:cBhvr>
                                        <p:cTn id="16" dur="1" fill="hold">
                                          <p:stCondLst>
                                            <p:cond delay="0"/>
                                          </p:stCondLst>
                                        </p:cTn>
                                        <p:tgtEl>
                                          <p:spTgt spid="57"/>
                                        </p:tgtEl>
                                        <p:attrNameLst>
                                          <p:attrName>style.visibility</p:attrName>
                                        </p:attrNameLst>
                                      </p:cBhvr>
                                      <p:to>
                                        <p:strVal val="hidden"/>
                                      </p:to>
                                    </p:set>
                                  </p:childTnLst>
                                </p:cTn>
                              </p:par>
                              <p:par>
                                <p:cTn id="17" presetID="1" presetClass="exit" presetSubtype="0" fill="hold" nodeType="withEffect">
                                  <p:stCondLst>
                                    <p:cond delay="0"/>
                                  </p:stCondLst>
                                  <p:childTnLst>
                                    <p:set>
                                      <p:cBhvr>
                                        <p:cTn id="18" dur="1" fill="hold">
                                          <p:stCondLst>
                                            <p:cond delay="0"/>
                                          </p:stCondLst>
                                        </p:cTn>
                                        <p:tgtEl>
                                          <p:spTgt spid="53"/>
                                        </p:tgtEl>
                                        <p:attrNameLst>
                                          <p:attrName>style.visibility</p:attrName>
                                        </p:attrNameLst>
                                      </p:cBhvr>
                                      <p:to>
                                        <p:strVal val="hidden"/>
                                      </p:to>
                                    </p:set>
                                  </p:childTnLst>
                                </p:cTn>
                              </p:par>
                              <p:par>
                                <p:cTn id="19" presetID="1" presetClass="exit" presetSubtype="0" fill="hold" nodeType="withEffect">
                                  <p:stCondLst>
                                    <p:cond delay="0"/>
                                  </p:stCondLst>
                                  <p:childTnLst>
                                    <p:set>
                                      <p:cBhvr>
                                        <p:cTn id="20" dur="1" fill="hold">
                                          <p:stCondLst>
                                            <p:cond delay="0"/>
                                          </p:stCondLst>
                                        </p:cTn>
                                        <p:tgtEl>
                                          <p:spTgt spid="27"/>
                                        </p:tgtEl>
                                        <p:attrNameLst>
                                          <p:attrName>style.visibility</p:attrName>
                                        </p:attrNameLst>
                                      </p:cBhvr>
                                      <p:to>
                                        <p:strVal val="hidden"/>
                                      </p:to>
                                    </p:set>
                                  </p:childTnLst>
                                </p:cTn>
                              </p:par>
                              <p:par>
                                <p:cTn id="21" presetID="1" presetClass="exit" presetSubtype="0" fill="hold" nodeType="withEffect">
                                  <p:stCondLst>
                                    <p:cond delay="0"/>
                                  </p:stCondLst>
                                  <p:childTnLst>
                                    <p:set>
                                      <p:cBhvr>
                                        <p:cTn id="22" dur="1" fill="hold">
                                          <p:stCondLst>
                                            <p:cond delay="0"/>
                                          </p:stCondLst>
                                        </p:cTn>
                                        <p:tgtEl>
                                          <p:spTgt spid="3">
                                            <p:txEl>
                                              <p:pRg st="0" end="0"/>
                                            </p:txEl>
                                          </p:spTgt>
                                        </p:tgtEl>
                                        <p:attrNameLst>
                                          <p:attrName>style.visibility</p:attrName>
                                        </p:attrNameLst>
                                      </p:cBhvr>
                                      <p:to>
                                        <p:strVal val="hidden"/>
                                      </p:to>
                                    </p:set>
                                  </p:childTnLst>
                                </p:cTn>
                              </p:par>
                              <p:par>
                                <p:cTn id="23" presetID="1" presetClass="entr" presetSubtype="0" fill="hold"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5"/>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9"/>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59"/>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6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6"/>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55"/>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9"/>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5"/>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7"/>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11"/>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7"/>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45"/>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9"/>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2">
                                            <p:txEl>
                                              <p:pRg st="0" end="0"/>
                                            </p:txEl>
                                          </p:spTgt>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38"/>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grpId="1" nodeType="clickEffect">
                                  <p:stCondLst>
                                    <p:cond delay="0"/>
                                  </p:stCondLst>
                                  <p:childTnLst>
                                    <p:set>
                                      <p:cBhvr>
                                        <p:cTn id="66" dur="1" fill="hold">
                                          <p:stCondLst>
                                            <p:cond delay="0"/>
                                          </p:stCondLst>
                                        </p:cTn>
                                        <p:tgtEl>
                                          <p:spTgt spid="38"/>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 presetClass="exit" presetSubtype="0" fill="hold" nodeType="clickEffect">
                                  <p:stCondLst>
                                    <p:cond delay="0"/>
                                  </p:stCondLst>
                                  <p:childTnLst>
                                    <p:set>
                                      <p:cBhvr>
                                        <p:cTn id="70" dur="1" fill="hold">
                                          <p:stCondLst>
                                            <p:cond delay="0"/>
                                          </p:stCondLst>
                                        </p:cTn>
                                        <p:tgtEl>
                                          <p:spTgt spid="2">
                                            <p:txEl>
                                              <p:pRg st="0" end="0"/>
                                            </p:txEl>
                                          </p:spTgt>
                                        </p:tgtEl>
                                        <p:attrNameLst>
                                          <p:attrName>style.visibility</p:attrName>
                                        </p:attrNameLst>
                                      </p:cBhvr>
                                      <p:to>
                                        <p:strVal val="hidden"/>
                                      </p:to>
                                    </p:set>
                                  </p:childTnLst>
                                </p:cTn>
                              </p:par>
                              <p:par>
                                <p:cTn id="71" presetID="0" presetClass="path" presetSubtype="0" accel="50000" decel="50000" fill="hold" nodeType="withEffect">
                                  <p:stCondLst>
                                    <p:cond delay="0"/>
                                  </p:stCondLst>
                                  <p:childTnLst>
                                    <p:animMotion origin="layout" path="M -0.01276 0.00046 L -0.01276 0.00046 C -0.01224 0.00486 -0.01159 0.00926 -0.0112 0.01366 C -0.01042 0.02268 -0.01068 0.03032 -0.00951 0.03889 C -0.00912 0.0419 -0.00821 0.04467 -0.00782 0.04768 C -0.00756 0.04977 -0.0073 0.05185 -0.00703 0.0537 C -0.00651 0.05671 -0.00612 0.05972 -0.00534 0.0625 C -0.00417 0.06643 -0.00261 0.07014 -0.00196 0.07453 C -0.0017 0.07639 -0.0017 0.0787 -0.00118 0.08032 C -0.00013 0.08333 0.00221 0.08588 0.00377 0.08773 C 0.00494 0.09074 0.00547 0.09467 0.00716 0.09676 C 0.00794 0.09768 0.00885 0.09838 0.00963 0.09953 C 0.01614 0.10926 0.00768 0.09884 0.01549 0.10856 C 0.02461 0.11991 0.01679 0.11018 0.02382 0.11736 C 0.03177 0.12546 0.02122 0.11597 0.02877 0.12176 C 0.02994 0.12268 0.03099 0.12407 0.03216 0.12477 C 0.03346 0.12569 0.03489 0.12569 0.03632 0.12639 C 0.03945 0.12778 0.0388 0.12824 0.04218 0.13078 C 0.04297 0.13125 0.04375 0.13171 0.04466 0.13217 C 0.04687 0.13333 0.04922 0.13333 0.0513 0.13518 C 0.05247 0.13611 0.05351 0.13727 0.05468 0.13819 C 0.05547 0.13866 0.05638 0.13889 0.05716 0.13958 C 0.05937 0.14143 0.06198 0.14236 0.0638 0.1456 C 0.07135 0.15903 0.06679 0.14907 0.07044 0.16041 C 0.07252 0.1669 0.07187 0.1625 0.07291 0.16921 C 0.0733 0.17129 0.07343 0.17315 0.07382 0.17523 C 0.07435 0.17824 0.07552 0.18403 0.07552 0.18403 L 0.07461 0.21088 " pathEditMode="relative" ptsTypes="AAAAAAAAAAAAAAAAAAAAAAAAAAAA">
                                      <p:cBhvr>
                                        <p:cTn id="72" dur="2000" fill="hold"/>
                                        <p:tgtEl>
                                          <p:spTgt spid="59"/>
                                        </p:tgtEl>
                                        <p:attrNameLst>
                                          <p:attrName>ppt_x</p:attrName>
                                          <p:attrName>ppt_y</p:attrName>
                                        </p:attrNameLst>
                                      </p:cBhvr>
                                    </p:animMotion>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61"/>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0" presetClass="path" presetSubtype="0" accel="50000" decel="50000" fill="hold" nodeType="clickEffect">
                                  <p:stCondLst>
                                    <p:cond delay="0"/>
                                  </p:stCondLst>
                                  <p:childTnLst>
                                    <p:animMotion origin="layout" path="M -0.00612 0.00046 L -0.00612 0.00046 C -0.00872 0.00138 -0.0112 0.00231 -0.01367 0.00324 C -0.01458 0.0037 -0.01536 0.00439 -0.01614 0.00486 C -0.01758 0.00532 -0.01901 0.00578 -0.02031 0.00625 C -0.02773 0.01504 -0.01601 0.00162 -0.02786 0.01226 C -0.0306 0.01458 -0.03099 0.01527 -0.03372 0.01666 C -0.03594 0.01759 -0.04036 0.01967 -0.04036 0.01967 C -0.04453 0.02453 -0.0414 0.02176 -0.04791 0.02407 C -0.04896 0.0243 -0.05013 0.025 -0.05117 0.02546 C -0.0526 0.02592 -0.05403 0.02638 -0.05534 0.02685 C -0.05625 0.02731 -0.05703 0.02824 -0.05781 0.02847 C -0.05976 0.02916 -0.06172 0.02939 -0.06367 0.02986 C -0.06536 0.03101 -0.06693 0.03217 -0.06875 0.03287 C -0.07148 0.03379 -0.07435 0.03426 -0.07708 0.03588 C -0.08268 0.03912 -0.07578 0.03541 -0.0845 0.03888 C -0.08541 0.03912 -0.0862 0.04004 -0.08698 0.04027 C -0.08945 0.04097 -0.09206 0.0412 -0.09453 0.04166 C -0.09596 0.04213 -0.09726 0.04282 -0.0987 0.04328 C -0.10065 0.04375 -0.1026 0.04421 -0.10456 0.04467 C -0.10625 0.04513 -0.11015 0.04676 -0.11198 0.04768 C -0.11367 0.04861 -0.11523 0.05046 -0.11706 0.05069 L -0.12708 0.05208 C -0.12838 0.05254 -0.12982 0.05301 -0.13125 0.05347 C -0.13203 0.05393 -0.13281 0.05463 -0.13372 0.05509 C -0.13528 0.05578 -0.13711 0.05578 -0.13867 0.05648 C -0.14036 0.0574 -0.14193 0.05902 -0.14375 0.05949 C -0.147 0.06041 -0.15039 0.06111 -0.15364 0.0625 C -0.15482 0.06296 -0.15586 0.06388 -0.15703 0.06388 C -0.17226 0.06551 -0.21836 0.06666 -0.22617 0.06689 C -0.23346 0.07013 -0.23203 0.0699 -0.23958 0.07129 C -0.24284 0.07199 -0.24948 0.07291 -0.24948 0.07291 " pathEditMode="relative" ptsTypes="AAAAAAAAAAAAAAAAAAAAAAAAAAAAAAAA">
                                      <p:cBhvr>
                                        <p:cTn id="84" dur="2000" fill="hold"/>
                                        <p:tgtEl>
                                          <p:spTgt spid="61"/>
                                        </p:tgtEl>
                                        <p:attrNameLst>
                                          <p:attrName>ppt_x</p:attrName>
                                          <p:attrName>ppt_y</p:attrName>
                                        </p:attrNameLst>
                                      </p:cBhvr>
                                    </p:animMotion>
                                  </p:childTnLst>
                                </p:cTn>
                              </p:par>
                            </p:childTnLst>
                          </p:cTn>
                        </p:par>
                      </p:childTnLst>
                    </p:cTn>
                  </p:par>
                  <p:par>
                    <p:cTn id="85" fill="hold">
                      <p:stCondLst>
                        <p:cond delay="indefinite"/>
                      </p:stCondLst>
                      <p:childTnLst>
                        <p:par>
                          <p:cTn id="86" fill="hold">
                            <p:stCondLst>
                              <p:cond delay="0"/>
                            </p:stCondLst>
                            <p:childTnLst>
                              <p:par>
                                <p:cTn id="87" presetID="1" presetClass="exit" presetSubtype="0" fill="hold" nodeType="clickEffect">
                                  <p:stCondLst>
                                    <p:cond delay="0"/>
                                  </p:stCondLst>
                                  <p:childTnLst>
                                    <p:set>
                                      <p:cBhvr>
                                        <p:cTn id="88" dur="1" fill="hold">
                                          <p:stCondLst>
                                            <p:cond delay="0"/>
                                          </p:stCondLst>
                                        </p:cTn>
                                        <p:tgtEl>
                                          <p:spTgt spid="5">
                                            <p:txEl>
                                              <p:pRg st="0" end="0"/>
                                            </p:txEl>
                                          </p:spTgt>
                                        </p:tgtEl>
                                        <p:attrNameLst>
                                          <p:attrName>style.visibility</p:attrName>
                                        </p:attrNameLst>
                                      </p:cBhvr>
                                      <p:to>
                                        <p:strVal val="hidden"/>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nodeType="clickEffect">
                                  <p:stCondLst>
                                    <p:cond delay="0"/>
                                  </p:stCondLst>
                                  <p:childTnLst>
                                    <p:set>
                                      <p:cBhvr>
                                        <p:cTn id="9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0" presetClass="path" presetSubtype="0" accel="50000" decel="50000" fill="hold" nodeType="clickEffect">
                                  <p:stCondLst>
                                    <p:cond delay="0"/>
                                  </p:stCondLst>
                                  <p:childTnLst>
                                    <p:animMotion origin="layout" path="M -0.0052 -0.04375 L -0.0052 -0.04375 C -0.0069 -0.04722 -0.00833 -0.05116 -0.01028 -0.05417 C -0.01093 -0.05533 -0.0121 -0.05486 -0.01276 -0.05579 C -0.0138 -0.05695 -0.01432 -0.0588 -0.01523 -0.06019 C -0.01679 -0.06227 -0.01888 -0.06366 -0.02031 -0.0662 C -0.02135 -0.06806 -0.02239 -0.07014 -0.02356 -0.07199 C -0.03059 -0.08264 -0.0207 -0.06505 -0.02942 -0.0794 C -0.03177 -0.08333 -0.03333 -0.08889 -0.03606 -0.0912 C -0.03724 -0.09236 -0.03841 -0.09306 -0.03945 -0.09421 C -0.0401 -0.09514 -0.04622 -0.1037 -0.04856 -0.10602 C -0.04974 -0.10718 -0.05091 -0.1081 -0.05195 -0.10903 C -0.05286 -0.10995 -0.05351 -0.11111 -0.05442 -0.11204 C -0.05664 -0.11412 -0.05885 -0.11597 -0.06106 -0.11806 C -0.06224 -0.11898 -0.06354 -0.11945 -0.06445 -0.12107 C -0.06523 -0.12245 -0.06601 -0.12408 -0.06692 -0.12546 C -0.06914 -0.1287 -0.07018 -0.1287 -0.07278 -0.13125 C -0.07734 -0.13588 -0.07317 -0.1331 -0.07773 -0.13588 C -0.07864 -0.13727 -0.07942 -0.13889 -0.08033 -0.14028 C -0.08255 -0.14352 -0.08359 -0.14352 -0.08606 -0.14607 C -0.08697 -0.14699 -0.08776 -0.14838 -0.08867 -0.14908 C -0.08945 -0.14977 -0.09036 -0.14977 -0.09114 -0.1507 C -0.09505 -0.1544 -0.09609 -0.15671 -0.09947 -0.16088 C -0.10859 -0.17222 -0.10078 -0.16273 -0.10781 -0.16991 C -0.10872 -0.17083 -0.1095 -0.17176 -0.11028 -0.17292 C -0.11145 -0.17431 -0.1125 -0.17616 -0.11367 -0.17732 C -0.11445 -0.17801 -0.11536 -0.17824 -0.11614 -0.1787 C -0.12226 -0.18958 -0.11367 -0.17546 -0.12526 -0.18912 C -0.12617 -0.19005 -0.12708 -0.19097 -0.12786 -0.19213 C -0.13112 -0.19699 -0.12916 -0.19607 -0.13281 -0.19954 C -0.13502 -0.20162 -0.13776 -0.20232 -0.13945 -0.20556 C -0.14036 -0.20695 -0.14101 -0.2088 -0.14192 -0.20995 C -0.1427 -0.21088 -0.14362 -0.21088 -0.14453 -0.21134 C -0.14557 -0.21227 -0.14674 -0.2132 -0.14778 -0.21435 C -0.14947 -0.2162 -0.15104 -0.21875 -0.15286 -0.22037 C -0.1539 -0.2213 -0.15507 -0.22222 -0.15612 -0.22315 C -0.15703 -0.22408 -0.15768 -0.22546 -0.15859 -0.22616 C -0.16028 -0.22755 -0.16197 -0.22824 -0.16367 -0.22917 C -0.1664 -0.23079 -0.16523 -0.23056 -0.16692 -0.23056 " pathEditMode="relative" ptsTypes="AAAAAAAAAAAAAAAAAAAAAAAAAAAAAAAAAAAAAAA">
                                      <p:cBhvr>
                                        <p:cTn id="96" dur="2000" fill="hold"/>
                                        <p:tgtEl>
                                          <p:spTgt spid="55"/>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8" grpId="0" animBg="1"/>
      <p:bldP spid="38"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xmlns="" id="{8B684234-59F7-4718-B3B5-65EE25F03D24}"/>
              </a:ext>
            </a:extLst>
          </p:cNvPr>
          <p:cNvSpPr txBox="1"/>
          <p:nvPr/>
        </p:nvSpPr>
        <p:spPr>
          <a:xfrm>
            <a:off x="5349240" y="430911"/>
            <a:ext cx="6096000" cy="2554545"/>
          </a:xfrm>
          <a:prstGeom prst="rect">
            <a:avLst/>
          </a:prstGeom>
          <a:noFill/>
        </p:spPr>
        <p:txBody>
          <a:bodyPr wrap="square">
            <a:spAutoFit/>
          </a:bodyPr>
          <a:lstStyle/>
          <a:p>
            <a:pPr marL="342900" indent="-342900">
              <a:buAutoNum type="arabicParenR"/>
            </a:pPr>
            <a:r>
              <a:rPr lang="fr-FR" sz="2000" dirty="0"/>
              <a:t>Avez-vous trouvé la règle?</a:t>
            </a:r>
          </a:p>
          <a:p>
            <a:pPr marL="342900" indent="-342900">
              <a:buAutoNum type="arabicParenR"/>
            </a:pPr>
            <a:r>
              <a:rPr lang="fr-FR" sz="2000" dirty="0"/>
              <a:t>Qui a gagné (on dira gagner la levée)? </a:t>
            </a:r>
          </a:p>
          <a:p>
            <a:pPr marL="342900" indent="-342900">
              <a:buAutoNum type="arabicParenR"/>
            </a:pPr>
            <a:endParaRPr lang="fr-FR" sz="2000" dirty="0"/>
          </a:p>
          <a:p>
            <a:pPr marL="342900" indent="-342900">
              <a:buAutoNum type="arabicParenR"/>
            </a:pPr>
            <a:r>
              <a:rPr lang="fr-FR" sz="2000" dirty="0"/>
              <a:t>Chacun reprend sa carte, la retourne et la met devant lui. </a:t>
            </a:r>
          </a:p>
          <a:p>
            <a:pPr marL="342900" indent="-342900">
              <a:buAutoNum type="arabicParenR"/>
            </a:pPr>
            <a:r>
              <a:rPr lang="fr-FR" sz="2000" dirty="0"/>
              <a:t>Comme ceci quand il a gagné. </a:t>
            </a:r>
          </a:p>
          <a:p>
            <a:r>
              <a:rPr lang="fr-FR" sz="2000" dirty="0"/>
              <a:t>     </a:t>
            </a:r>
          </a:p>
          <a:p>
            <a:r>
              <a:rPr lang="fr-FR" sz="2000" dirty="0"/>
              <a:t>4) Comme ceci quand il a perdu</a:t>
            </a:r>
          </a:p>
        </p:txBody>
      </p:sp>
      <p:pic>
        <p:nvPicPr>
          <p:cNvPr id="4" name="Image 3" descr="Une image contenant dessin&#10;&#10;Description générée automatiquement">
            <a:extLst>
              <a:ext uri="{FF2B5EF4-FFF2-40B4-BE49-F238E27FC236}">
                <a16:creationId xmlns:a16="http://schemas.microsoft.com/office/drawing/2014/main" xmlns="" id="{A63DE304-2B4A-415F-84BD-42F9C1F4DAF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7201" y="3462388"/>
            <a:ext cx="719051" cy="1109749"/>
          </a:xfrm>
          <a:prstGeom prst="rect">
            <a:avLst/>
          </a:prstGeom>
        </p:spPr>
      </p:pic>
      <p:pic>
        <p:nvPicPr>
          <p:cNvPr id="5" name="Image 4">
            <a:extLst>
              <a:ext uri="{FF2B5EF4-FFF2-40B4-BE49-F238E27FC236}">
                <a16:creationId xmlns:a16="http://schemas.microsoft.com/office/drawing/2014/main" xmlns="" id="{D3BA2B28-D3CA-469C-A41A-B05E3E3AD78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15589" y="1756524"/>
            <a:ext cx="719051" cy="1109749"/>
          </a:xfrm>
          <a:prstGeom prst="rect">
            <a:avLst/>
          </a:prstGeom>
        </p:spPr>
      </p:pic>
      <p:pic>
        <p:nvPicPr>
          <p:cNvPr id="6" name="Image 5">
            <a:extLst>
              <a:ext uri="{FF2B5EF4-FFF2-40B4-BE49-F238E27FC236}">
                <a16:creationId xmlns:a16="http://schemas.microsoft.com/office/drawing/2014/main" xmlns="" id="{B45ACABC-CA50-4A97-A7C5-C445823C9A7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939686" y="3429000"/>
            <a:ext cx="719051" cy="1109749"/>
          </a:xfrm>
          <a:prstGeom prst="rect">
            <a:avLst/>
          </a:prstGeom>
        </p:spPr>
      </p:pic>
      <p:pic>
        <p:nvPicPr>
          <p:cNvPr id="7" name="Image 6" descr="Une image contenant dessin, signe&#10;&#10;Description générée automatiquement">
            <a:extLst>
              <a:ext uri="{FF2B5EF4-FFF2-40B4-BE49-F238E27FC236}">
                <a16:creationId xmlns:a16="http://schemas.microsoft.com/office/drawing/2014/main" xmlns="" id="{92C9EAC6-286F-4F18-94B4-CEC0854E102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90577" y="5247438"/>
            <a:ext cx="720000" cy="1111214"/>
          </a:xfrm>
          <a:prstGeom prst="rect">
            <a:avLst/>
          </a:prstGeom>
        </p:spPr>
      </p:pic>
      <p:pic>
        <p:nvPicPr>
          <p:cNvPr id="8" name="Image 7">
            <a:extLst>
              <a:ext uri="{FF2B5EF4-FFF2-40B4-BE49-F238E27FC236}">
                <a16:creationId xmlns:a16="http://schemas.microsoft.com/office/drawing/2014/main" xmlns="" id="{634B24CA-D5AD-4C08-8ADD-1771435AE426}"/>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0800000">
            <a:off x="8930640" y="2158260"/>
            <a:ext cx="1917192" cy="2968752"/>
          </a:xfrm>
          <a:prstGeom prst="rect">
            <a:avLst/>
          </a:prstGeom>
        </p:spPr>
      </p:pic>
      <p:pic>
        <p:nvPicPr>
          <p:cNvPr id="9" name="Image 8">
            <a:extLst>
              <a:ext uri="{FF2B5EF4-FFF2-40B4-BE49-F238E27FC236}">
                <a16:creationId xmlns:a16="http://schemas.microsoft.com/office/drawing/2014/main" xmlns="" id="{258C3E62-061C-4761-A4C8-8AF51C1C3BFE}"/>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rot="16200000">
            <a:off x="9117815" y="2793778"/>
            <a:ext cx="1917192" cy="2749276"/>
          </a:xfrm>
          <a:prstGeom prst="rect">
            <a:avLst/>
          </a:prstGeom>
        </p:spPr>
      </p:pic>
      <p:sp>
        <p:nvSpPr>
          <p:cNvPr id="10" name="Rectangle 9">
            <a:extLst>
              <a:ext uri="{FF2B5EF4-FFF2-40B4-BE49-F238E27FC236}">
                <a16:creationId xmlns:a16="http://schemas.microsoft.com/office/drawing/2014/main" xmlns="" id="{167E26BC-C4E3-477A-A079-7DCF29B2FBD1}"/>
              </a:ext>
            </a:extLst>
          </p:cNvPr>
          <p:cNvSpPr/>
          <p:nvPr/>
        </p:nvSpPr>
        <p:spPr>
          <a:xfrm>
            <a:off x="1585904" y="3652465"/>
            <a:ext cx="1529346" cy="729593"/>
          </a:xfrm>
          <a:prstGeom prst="rect">
            <a:avLst/>
          </a:prstGeom>
          <a:pattFill prst="pct60">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ZoneTexte 1">
            <a:extLst>
              <a:ext uri="{FF2B5EF4-FFF2-40B4-BE49-F238E27FC236}">
                <a16:creationId xmlns:a16="http://schemas.microsoft.com/office/drawing/2014/main" xmlns="" id="{2F467973-BD04-4281-B656-44BE52BDAC24}"/>
              </a:ext>
            </a:extLst>
          </p:cNvPr>
          <p:cNvSpPr txBox="1"/>
          <p:nvPr/>
        </p:nvSpPr>
        <p:spPr>
          <a:xfrm>
            <a:off x="5349240" y="5618480"/>
            <a:ext cx="6507480" cy="1323439"/>
          </a:xfrm>
          <a:prstGeom prst="rect">
            <a:avLst/>
          </a:prstGeom>
          <a:noFill/>
        </p:spPr>
        <p:txBody>
          <a:bodyPr wrap="square" rtlCol="0">
            <a:spAutoFit/>
          </a:bodyPr>
          <a:lstStyle/>
          <a:p>
            <a:r>
              <a:rPr lang="fr-FR" sz="2000" b="1" dirty="0"/>
              <a:t>L’équipe Océane/Ewen ayant gagné. Elle mène désormais 1/0. Le gagnant de la partie sera l’équipe ayant remporté le plus de points. </a:t>
            </a:r>
          </a:p>
          <a:p>
            <a:r>
              <a:rPr lang="fr-FR" sz="2000" b="1" dirty="0"/>
              <a:t>Le joueur ayant gagné devra rejouer pour le prochain tour. </a:t>
            </a:r>
          </a:p>
        </p:txBody>
      </p:sp>
    </p:spTree>
    <p:extLst>
      <p:ext uri="{BB962C8B-B14F-4D97-AF65-F5344CB8AC3E}">
        <p14:creationId xmlns:p14="http://schemas.microsoft.com/office/powerpoint/2010/main" val="342857652"/>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nodeType="clickEffect">
                                  <p:stCondLst>
                                    <p:cond delay="0"/>
                                  </p:stCondLst>
                                  <p:childTnLst>
                                    <p:set>
                                      <p:cBhvr>
                                        <p:cTn id="26" dur="1" fill="hold">
                                          <p:stCondLst>
                                            <p:cond delay="0"/>
                                          </p:stCondLst>
                                        </p:cTn>
                                        <p:tgtEl>
                                          <p:spTgt spid="8"/>
                                        </p:tgtEl>
                                        <p:attrNameLst>
                                          <p:attrName>style.visibility</p:attrName>
                                        </p:attrNameLst>
                                      </p:cBhvr>
                                      <p:to>
                                        <p:strVal val="hidden"/>
                                      </p:to>
                                    </p:set>
                                  </p:childTnLst>
                                </p:cTn>
                              </p:par>
                              <p:par>
                                <p:cTn id="27" presetID="1" presetClass="entr" presetSubtype="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nodeType="clickEffect">
                                  <p:stCondLst>
                                    <p:cond delay="0"/>
                                  </p:stCondLst>
                                  <p:childTnLst>
                                    <p:set>
                                      <p:cBhvr>
                                        <p:cTn id="36" dur="1" fill="hold">
                                          <p:stCondLst>
                                            <p:cond delay="0"/>
                                          </p:stCondLst>
                                        </p:cTn>
                                        <p:tgtEl>
                                          <p:spTgt spid="9"/>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xmlns="" id="{AFAD9D50-7EE0-4FA0-8526-B006BDEF50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554" y="2584532"/>
            <a:ext cx="719051" cy="1109749"/>
          </a:xfrm>
          <a:prstGeom prst="rect">
            <a:avLst/>
          </a:prstGeom>
        </p:spPr>
      </p:pic>
      <p:pic>
        <p:nvPicPr>
          <p:cNvPr id="29" name="Image 28">
            <a:extLst>
              <a:ext uri="{FF2B5EF4-FFF2-40B4-BE49-F238E27FC236}">
                <a16:creationId xmlns:a16="http://schemas.microsoft.com/office/drawing/2014/main" xmlns="" id="{5838782F-289D-4A78-AC62-244CDCCB920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54194" y="5482212"/>
            <a:ext cx="720000" cy="1111214"/>
          </a:xfrm>
          <a:prstGeom prst="rect">
            <a:avLst/>
          </a:prstGeom>
        </p:spPr>
      </p:pic>
      <p:pic>
        <p:nvPicPr>
          <p:cNvPr id="33" name="Image 32" descr="Une image contenant dessin&#10;&#10;Description générée automatiquement">
            <a:extLst>
              <a:ext uri="{FF2B5EF4-FFF2-40B4-BE49-F238E27FC236}">
                <a16:creationId xmlns:a16="http://schemas.microsoft.com/office/drawing/2014/main" xmlns="" id="{FCFE669C-F460-4047-ABF5-25B7A20AFF6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9553" y="3726114"/>
            <a:ext cx="719051" cy="1109749"/>
          </a:xfrm>
          <a:prstGeom prst="rect">
            <a:avLst/>
          </a:prstGeom>
        </p:spPr>
      </p:pic>
      <p:pic>
        <p:nvPicPr>
          <p:cNvPr id="37" name="Image 36" descr="Une image contenant dessin, signe&#10;&#10;Description générée automatiquement">
            <a:extLst>
              <a:ext uri="{FF2B5EF4-FFF2-40B4-BE49-F238E27FC236}">
                <a16:creationId xmlns:a16="http://schemas.microsoft.com/office/drawing/2014/main" xmlns="" id="{6B5AA8B5-5E5B-44E9-9C31-EBCB482ADDA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0051" y="4899527"/>
            <a:ext cx="719051" cy="1109749"/>
          </a:xfrm>
          <a:prstGeom prst="rect">
            <a:avLst/>
          </a:prstGeom>
        </p:spPr>
      </p:pic>
      <p:pic>
        <p:nvPicPr>
          <p:cNvPr id="63" name="Image 62">
            <a:extLst>
              <a:ext uri="{FF2B5EF4-FFF2-40B4-BE49-F238E27FC236}">
                <a16:creationId xmlns:a16="http://schemas.microsoft.com/office/drawing/2014/main" xmlns="" id="{834544C3-AC9F-4D59-8185-F72D2EE3D8A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413215" y="433001"/>
            <a:ext cx="719051" cy="1109749"/>
          </a:xfrm>
          <a:prstGeom prst="rect">
            <a:avLst/>
          </a:prstGeom>
        </p:spPr>
      </p:pic>
      <p:sp>
        <p:nvSpPr>
          <p:cNvPr id="3" name="ZoneTexte 2">
            <a:extLst>
              <a:ext uri="{FF2B5EF4-FFF2-40B4-BE49-F238E27FC236}">
                <a16:creationId xmlns:a16="http://schemas.microsoft.com/office/drawing/2014/main" xmlns="" id="{1F71B262-155D-455F-97EB-E6866D327EDD}"/>
              </a:ext>
            </a:extLst>
          </p:cNvPr>
          <p:cNvSpPr txBox="1"/>
          <p:nvPr/>
        </p:nvSpPr>
        <p:spPr>
          <a:xfrm>
            <a:off x="389078" y="305691"/>
            <a:ext cx="2949565" cy="646331"/>
          </a:xfrm>
          <a:prstGeom prst="rect">
            <a:avLst/>
          </a:prstGeom>
          <a:noFill/>
        </p:spPr>
        <p:txBody>
          <a:bodyPr wrap="square" rtlCol="0">
            <a:spAutoFit/>
          </a:bodyPr>
          <a:lstStyle/>
          <a:p>
            <a:endParaRPr lang="fr-FR" dirty="0"/>
          </a:p>
          <a:p>
            <a:endParaRPr lang="fr-FR" dirty="0"/>
          </a:p>
        </p:txBody>
      </p:sp>
      <p:pic>
        <p:nvPicPr>
          <p:cNvPr id="65" name="Image 64" descr="Une image contenant dessin, horloge, signe&#10;&#10;Description générée automatiquement">
            <a:extLst>
              <a:ext uri="{FF2B5EF4-FFF2-40B4-BE49-F238E27FC236}">
                <a16:creationId xmlns:a16="http://schemas.microsoft.com/office/drawing/2014/main" xmlns="" id="{E995DDBF-CB8F-4C42-92E3-5788A1EFC638}"/>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0051" y="1400459"/>
            <a:ext cx="719051" cy="1109749"/>
          </a:xfrm>
          <a:prstGeom prst="rect">
            <a:avLst/>
          </a:prstGeom>
        </p:spPr>
      </p:pic>
      <p:pic>
        <p:nvPicPr>
          <p:cNvPr id="57" name="Image 56">
            <a:extLst>
              <a:ext uri="{FF2B5EF4-FFF2-40B4-BE49-F238E27FC236}">
                <a16:creationId xmlns:a16="http://schemas.microsoft.com/office/drawing/2014/main" xmlns="" id="{DB042FE8-BC6F-4DAB-B896-B35E8D0B2931}"/>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31089" y="1411118"/>
            <a:ext cx="719051" cy="1109749"/>
          </a:xfrm>
          <a:prstGeom prst="rect">
            <a:avLst/>
          </a:prstGeom>
        </p:spPr>
      </p:pic>
      <p:pic>
        <p:nvPicPr>
          <p:cNvPr id="53" name="Image 52" descr="Une image contenant dessin, horloge, signe&#10;&#10;Description générée automatiquement">
            <a:extLst>
              <a:ext uri="{FF2B5EF4-FFF2-40B4-BE49-F238E27FC236}">
                <a16:creationId xmlns:a16="http://schemas.microsoft.com/office/drawing/2014/main" xmlns="" id="{94450E27-A4C4-49A1-AA1A-4948B0A87959}"/>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024386" y="1411118"/>
            <a:ext cx="719051" cy="1109749"/>
          </a:xfrm>
          <a:prstGeom prst="rect">
            <a:avLst/>
          </a:prstGeom>
        </p:spPr>
      </p:pic>
      <p:pic>
        <p:nvPicPr>
          <p:cNvPr id="27" name="Image 26" descr="Une image contenant dessin&#10;&#10;Description générée automatiquement">
            <a:extLst>
              <a:ext uri="{FF2B5EF4-FFF2-40B4-BE49-F238E27FC236}">
                <a16:creationId xmlns:a16="http://schemas.microsoft.com/office/drawing/2014/main" xmlns="" id="{3AFED467-68DA-4E35-B38B-DC815972FEB6}"/>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83131" y="3726113"/>
            <a:ext cx="719051" cy="1109749"/>
          </a:xfrm>
          <a:prstGeom prst="rect">
            <a:avLst/>
          </a:prstGeom>
        </p:spPr>
      </p:pic>
      <p:pic>
        <p:nvPicPr>
          <p:cNvPr id="19" name="Image 18" descr="Une image contenant dessin, horloge, ordinateur&#10;&#10;Description générée automatiquement">
            <a:extLst>
              <a:ext uri="{FF2B5EF4-FFF2-40B4-BE49-F238E27FC236}">
                <a16:creationId xmlns:a16="http://schemas.microsoft.com/office/drawing/2014/main" xmlns="" id="{89AA77B1-A0D6-438E-BA5E-76E6D5DC65D0}"/>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912009" y="417381"/>
            <a:ext cx="719051" cy="1109749"/>
          </a:xfrm>
          <a:prstGeom prst="rect">
            <a:avLst/>
          </a:prstGeom>
        </p:spPr>
      </p:pic>
      <p:pic>
        <p:nvPicPr>
          <p:cNvPr id="15" name="Image 14" descr="Une image contenant dessin, horloge, ordinateur&#10;&#10;Description générée automatiquement">
            <a:extLst>
              <a:ext uri="{FF2B5EF4-FFF2-40B4-BE49-F238E27FC236}">
                <a16:creationId xmlns:a16="http://schemas.microsoft.com/office/drawing/2014/main" xmlns="" id="{0E560F49-8804-455C-A65F-860B549893B0}"/>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5378744" y="406885"/>
            <a:ext cx="719051" cy="1109749"/>
          </a:xfrm>
          <a:prstGeom prst="rect">
            <a:avLst/>
          </a:prstGeom>
        </p:spPr>
      </p:pic>
      <p:pic>
        <p:nvPicPr>
          <p:cNvPr id="49" name="Image 48" descr="Une image contenant dessin, signe, horloge&#10;&#10;Description générée automatiquement">
            <a:extLst>
              <a:ext uri="{FF2B5EF4-FFF2-40B4-BE49-F238E27FC236}">
                <a16:creationId xmlns:a16="http://schemas.microsoft.com/office/drawing/2014/main" xmlns="" id="{6F8018A6-BEE9-416E-BBCD-9A88A29E517D}"/>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5793088" y="396389"/>
            <a:ext cx="719051" cy="1109749"/>
          </a:xfrm>
          <a:prstGeom prst="rect">
            <a:avLst/>
          </a:prstGeom>
        </p:spPr>
      </p:pic>
      <p:pic>
        <p:nvPicPr>
          <p:cNvPr id="41" name="Image 40" descr="Une image contenant dessin, signe, horloge&#10;&#10;Description générée automatiquement">
            <a:extLst>
              <a:ext uri="{FF2B5EF4-FFF2-40B4-BE49-F238E27FC236}">
                <a16:creationId xmlns:a16="http://schemas.microsoft.com/office/drawing/2014/main" xmlns="" id="{C4CC1562-2B85-4A29-B62B-055F058BC445}"/>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6242237" y="412868"/>
            <a:ext cx="719051" cy="1109749"/>
          </a:xfrm>
          <a:prstGeom prst="rect">
            <a:avLst/>
          </a:prstGeom>
        </p:spPr>
      </p:pic>
      <p:pic>
        <p:nvPicPr>
          <p:cNvPr id="35" name="Image 34">
            <a:extLst>
              <a:ext uri="{FF2B5EF4-FFF2-40B4-BE49-F238E27FC236}">
                <a16:creationId xmlns:a16="http://schemas.microsoft.com/office/drawing/2014/main" xmlns="" id="{FC21B332-363B-4033-8CAD-3FC5F200AA70}"/>
              </a:ext>
            </a:extLst>
          </p:cNvPr>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6752693" y="391167"/>
            <a:ext cx="720000" cy="1111214"/>
          </a:xfrm>
          <a:prstGeom prst="rect">
            <a:avLst/>
          </a:prstGeom>
        </p:spPr>
      </p:pic>
      <p:pic>
        <p:nvPicPr>
          <p:cNvPr id="21" name="Image 20" descr="Une image contenant dessin, signe&#10;&#10;Description générée automatiquement">
            <a:extLst>
              <a:ext uri="{FF2B5EF4-FFF2-40B4-BE49-F238E27FC236}">
                <a16:creationId xmlns:a16="http://schemas.microsoft.com/office/drawing/2014/main" xmlns="" id="{E7881532-A7C8-4F49-80EF-3A7ECD0B7F2C}"/>
              </a:ext>
            </a:extLst>
          </p:cNvPr>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7239826" y="402750"/>
            <a:ext cx="719051" cy="1109749"/>
          </a:xfrm>
          <a:prstGeom prst="rect">
            <a:avLst/>
          </a:prstGeom>
        </p:spPr>
      </p:pic>
      <p:pic>
        <p:nvPicPr>
          <p:cNvPr id="25" name="Image 24" descr="Une image contenant dessin&#10;&#10;Description générée automatiquement">
            <a:extLst>
              <a:ext uri="{FF2B5EF4-FFF2-40B4-BE49-F238E27FC236}">
                <a16:creationId xmlns:a16="http://schemas.microsoft.com/office/drawing/2014/main" xmlns="" id="{556E7553-7997-4E3B-A589-848228EE7506}"/>
              </a:ext>
            </a:extLst>
          </p:cNvPr>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4605359" y="5476295"/>
            <a:ext cx="719051" cy="1109749"/>
          </a:xfrm>
          <a:prstGeom prst="rect">
            <a:avLst/>
          </a:prstGeom>
        </p:spPr>
      </p:pic>
      <p:pic>
        <p:nvPicPr>
          <p:cNvPr id="17" name="Image 16">
            <a:extLst>
              <a:ext uri="{FF2B5EF4-FFF2-40B4-BE49-F238E27FC236}">
                <a16:creationId xmlns:a16="http://schemas.microsoft.com/office/drawing/2014/main" xmlns="" id="{CEDDB895-65CA-4CD3-9575-31AA127E5EBC}"/>
              </a:ext>
            </a:extLst>
          </p:cNvPr>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5115912" y="5474830"/>
            <a:ext cx="720000" cy="1111214"/>
          </a:xfrm>
          <a:prstGeom prst="rect">
            <a:avLst/>
          </a:prstGeom>
        </p:spPr>
      </p:pic>
      <p:pic>
        <p:nvPicPr>
          <p:cNvPr id="11" name="Image 10" descr="Une image contenant texte&#10;&#10;Description générée automatiquement">
            <a:extLst>
              <a:ext uri="{FF2B5EF4-FFF2-40B4-BE49-F238E27FC236}">
                <a16:creationId xmlns:a16="http://schemas.microsoft.com/office/drawing/2014/main" xmlns="" id="{D3977118-0F65-48FB-8B21-2E237101779B}"/>
              </a:ext>
            </a:extLst>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5666128" y="5459210"/>
            <a:ext cx="720000" cy="1109133"/>
          </a:xfrm>
          <a:prstGeom prst="rect">
            <a:avLst/>
          </a:prstGeom>
        </p:spPr>
      </p:pic>
      <p:pic>
        <p:nvPicPr>
          <p:cNvPr id="7" name="Image 6">
            <a:extLst>
              <a:ext uri="{FF2B5EF4-FFF2-40B4-BE49-F238E27FC236}">
                <a16:creationId xmlns:a16="http://schemas.microsoft.com/office/drawing/2014/main" xmlns="" id="{83F4EF6B-A5B9-4493-88EE-2B929992AC00}"/>
              </a:ext>
            </a:extLst>
          </p:cNvPr>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a:off x="6177630" y="5449110"/>
            <a:ext cx="720000" cy="1109133"/>
          </a:xfrm>
          <a:prstGeom prst="rect">
            <a:avLst/>
          </a:prstGeom>
        </p:spPr>
      </p:pic>
      <p:pic>
        <p:nvPicPr>
          <p:cNvPr id="45" name="Image 44" descr="Une image contenant dessin, signe&#10;&#10;Description générée automatiquement">
            <a:extLst>
              <a:ext uri="{FF2B5EF4-FFF2-40B4-BE49-F238E27FC236}">
                <a16:creationId xmlns:a16="http://schemas.microsoft.com/office/drawing/2014/main" xmlns="" id="{3ACDEFDA-DC9F-43D2-A159-EE61633963C8}"/>
              </a:ext>
            </a:extLst>
          </p:cNvPr>
          <p:cNvPicPr>
            <a:picLocks noChangeAspect="1"/>
          </p:cNvPicPr>
          <p:nvPr/>
        </p:nvPicPr>
        <p:blipFill>
          <a:blip r:embed="rId22">
            <a:extLst>
              <a:ext uri="{28A0092B-C50C-407E-A947-70E740481C1C}">
                <a14:useLocalDpi xmlns:a14="http://schemas.microsoft.com/office/drawing/2010/main" val="0"/>
              </a:ext>
            </a:extLst>
          </a:blip>
          <a:stretch>
            <a:fillRect/>
          </a:stretch>
        </p:blipFill>
        <p:spPr>
          <a:xfrm>
            <a:off x="6738728" y="5458594"/>
            <a:ext cx="719051" cy="1109749"/>
          </a:xfrm>
          <a:prstGeom prst="rect">
            <a:avLst/>
          </a:prstGeom>
        </p:spPr>
      </p:pic>
      <p:pic>
        <p:nvPicPr>
          <p:cNvPr id="39" name="Image 38" descr="Une image contenant texte, dessin, signe&#10;&#10;Description générée automatiquement">
            <a:extLst>
              <a:ext uri="{FF2B5EF4-FFF2-40B4-BE49-F238E27FC236}">
                <a16:creationId xmlns:a16="http://schemas.microsoft.com/office/drawing/2014/main" xmlns="" id="{81731D0C-CAF6-4D8C-8D30-A9D17F938080}"/>
              </a:ext>
            </a:extLst>
          </p:cNvPr>
          <p:cNvPicPr>
            <a:picLocks noChangeAspect="1"/>
          </p:cNvPicPr>
          <p:nvPr/>
        </p:nvPicPr>
        <p:blipFill>
          <a:blip r:embed="rId23">
            <a:extLst>
              <a:ext uri="{28A0092B-C50C-407E-A947-70E740481C1C}">
                <a14:useLocalDpi xmlns:a14="http://schemas.microsoft.com/office/drawing/2010/main" val="0"/>
              </a:ext>
            </a:extLst>
          </a:blip>
          <a:stretch>
            <a:fillRect/>
          </a:stretch>
        </p:blipFill>
        <p:spPr>
          <a:xfrm>
            <a:off x="7143861" y="5464702"/>
            <a:ext cx="720000" cy="1111214"/>
          </a:xfrm>
          <a:prstGeom prst="rect">
            <a:avLst/>
          </a:prstGeom>
        </p:spPr>
      </p:pic>
      <p:sp>
        <p:nvSpPr>
          <p:cNvPr id="36" name="Légende : flèche vers la gauche 35">
            <a:extLst>
              <a:ext uri="{FF2B5EF4-FFF2-40B4-BE49-F238E27FC236}">
                <a16:creationId xmlns:a16="http://schemas.microsoft.com/office/drawing/2014/main" xmlns="" id="{6AD17D18-9039-439E-9F3E-A668A249654E}"/>
              </a:ext>
            </a:extLst>
          </p:cNvPr>
          <p:cNvSpPr/>
          <p:nvPr/>
        </p:nvSpPr>
        <p:spPr>
          <a:xfrm>
            <a:off x="8446010" y="391167"/>
            <a:ext cx="1792688" cy="914400"/>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L’endormi</a:t>
            </a:r>
          </a:p>
        </p:txBody>
      </p:sp>
      <p:pic>
        <p:nvPicPr>
          <p:cNvPr id="26" name="Image 25" descr="Une image contenant dessin, horloge, signe&#10;&#10;Description générée automatiquement">
            <a:extLst>
              <a:ext uri="{FF2B5EF4-FFF2-40B4-BE49-F238E27FC236}">
                <a16:creationId xmlns:a16="http://schemas.microsoft.com/office/drawing/2014/main" xmlns="" id="{B4B2476C-8C37-4618-A30A-543441DB78A5}"/>
              </a:ext>
            </a:extLst>
          </p:cNvPr>
          <p:cNvPicPr>
            <a:picLocks noChangeAspect="1"/>
          </p:cNvPicPr>
          <p:nvPr/>
        </p:nvPicPr>
        <p:blipFill>
          <a:blip r:embed="rId24">
            <a:extLst>
              <a:ext uri="{28A0092B-C50C-407E-A947-70E740481C1C}">
                <a14:useLocalDpi xmlns:a14="http://schemas.microsoft.com/office/drawing/2010/main" val="0"/>
              </a:ext>
            </a:extLst>
          </a:blip>
          <a:stretch>
            <a:fillRect/>
          </a:stretch>
        </p:blipFill>
        <p:spPr>
          <a:xfrm>
            <a:off x="10690307" y="2584531"/>
            <a:ext cx="719051" cy="1109749"/>
          </a:xfrm>
          <a:prstGeom prst="rect">
            <a:avLst/>
          </a:prstGeom>
        </p:spPr>
      </p:pic>
      <p:sp>
        <p:nvSpPr>
          <p:cNvPr id="2" name="ZoneTexte 1">
            <a:extLst>
              <a:ext uri="{FF2B5EF4-FFF2-40B4-BE49-F238E27FC236}">
                <a16:creationId xmlns:a16="http://schemas.microsoft.com/office/drawing/2014/main" xmlns="" id="{6BB2C7AF-8E3B-4E71-9377-D3504C266BD8}"/>
              </a:ext>
            </a:extLst>
          </p:cNvPr>
          <p:cNvSpPr txBox="1"/>
          <p:nvPr/>
        </p:nvSpPr>
        <p:spPr>
          <a:xfrm>
            <a:off x="389078" y="391167"/>
            <a:ext cx="2404922" cy="646331"/>
          </a:xfrm>
          <a:prstGeom prst="rect">
            <a:avLst/>
          </a:prstGeom>
          <a:noFill/>
        </p:spPr>
        <p:txBody>
          <a:bodyPr wrap="square" rtlCol="0">
            <a:spAutoFit/>
          </a:bodyPr>
          <a:lstStyle/>
          <a:p>
            <a:r>
              <a:rPr lang="fr-FR" dirty="0"/>
              <a:t>L’équipe Océane/Ewen mène désormais  2/0</a:t>
            </a:r>
          </a:p>
        </p:txBody>
      </p:sp>
      <p:sp>
        <p:nvSpPr>
          <p:cNvPr id="5" name="ZoneTexte 4">
            <a:extLst>
              <a:ext uri="{FF2B5EF4-FFF2-40B4-BE49-F238E27FC236}">
                <a16:creationId xmlns:a16="http://schemas.microsoft.com/office/drawing/2014/main" xmlns="" id="{C33D18D2-EC28-44D4-8C49-9AA2F368D947}"/>
              </a:ext>
            </a:extLst>
          </p:cNvPr>
          <p:cNvSpPr txBox="1"/>
          <p:nvPr/>
        </p:nvSpPr>
        <p:spPr>
          <a:xfrm>
            <a:off x="9591040" y="4003040"/>
            <a:ext cx="2336800" cy="1477328"/>
          </a:xfrm>
          <a:prstGeom prst="rect">
            <a:avLst/>
          </a:prstGeom>
          <a:noFill/>
        </p:spPr>
        <p:txBody>
          <a:bodyPr wrap="square" rtlCol="0">
            <a:spAutoFit/>
          </a:bodyPr>
          <a:lstStyle/>
          <a:p>
            <a:r>
              <a:rPr lang="fr-FR" dirty="0"/>
              <a:t>N’ayant pas de carte verte, Ewen doit mettre une carte d’une autre couleur. Il lui est impossible de gagner. </a:t>
            </a:r>
          </a:p>
        </p:txBody>
      </p:sp>
      <p:sp>
        <p:nvSpPr>
          <p:cNvPr id="30" name="Légende : flèche vers la gauche 29">
            <a:extLst>
              <a:ext uri="{FF2B5EF4-FFF2-40B4-BE49-F238E27FC236}">
                <a16:creationId xmlns:a16="http://schemas.microsoft.com/office/drawing/2014/main" xmlns="" id="{A304C365-0288-441C-80FE-794FF56AC59A}"/>
              </a:ext>
            </a:extLst>
          </p:cNvPr>
          <p:cNvSpPr/>
          <p:nvPr/>
        </p:nvSpPr>
        <p:spPr>
          <a:xfrm>
            <a:off x="8110092" y="5580619"/>
            <a:ext cx="1792688" cy="914400"/>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Tu joues le 6 Vert</a:t>
            </a:r>
          </a:p>
        </p:txBody>
      </p:sp>
    </p:spTree>
    <p:extLst>
      <p:ext uri="{BB962C8B-B14F-4D97-AF65-F5344CB8AC3E}">
        <p14:creationId xmlns:p14="http://schemas.microsoft.com/office/powerpoint/2010/main" val="3848439724"/>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0.0177 -0.00347 L -0.0177 -0.00347 C -0.01588 -0.00115 -0.01367 0.00093 -0.01198 0.00394 C -0.01119 0.0051 -0.0108 0.00672 -0.01028 0.00834 C -0.0095 0.01019 -0.00872 0.0125 -0.00781 0.01412 C -0.00703 0.01551 -0.00599 0.01598 -0.0052 0.01713 C -0.00403 0.01899 -0.00299 0.02107 -0.00195 0.02315 C 0.00144 0.0301 -0.00078 0.03287 0.00638 0.03936 C 0.00756 0.04028 0.00873 0.04098 0.00977 0.04236 C 0.01094 0.04399 0.01185 0.04653 0.01302 0.04838 C 0.01381 0.04954 0.01472 0.05024 0.01563 0.05116 C 0.01667 0.05255 0.01771 0.0544 0.01888 0.05579 C 0.02279 0.05949 0.02019 0.05417 0.02396 0.06019 C 0.02618 0.06389 0.028 0.06899 0.0306 0.07199 L 0.03555 0.07801 C 0.03646 0.07894 0.03711 0.08033 0.03802 0.08079 C 0.04089 0.08264 0.04532 0.08496 0.04727 0.0882 C 0.05339 0.09931 0.04753 0.09005 0.05391 0.09723 C 0.05508 0.09838 0.05599 0.10047 0.0573 0.10162 C 0.0586 0.10278 0.06003 0.10324 0.06146 0.10463 C 0.06263 0.10579 0.06355 0.10787 0.06472 0.10903 C 0.06693 0.11135 0.0694 0.11227 0.07136 0.11505 C 0.07253 0.11644 0.07357 0.11806 0.07474 0.11945 C 0.07552 0.12014 0.07644 0.12014 0.07722 0.12084 C 0.07813 0.12176 0.07891 0.12292 0.07969 0.12385 C 0.08086 0.125 0.08204 0.1257 0.08308 0.12686 C 0.08711 0.13102 0.08412 0.12894 0.08894 0.13426 C 0.08998 0.13542 0.09115 0.13611 0.09219 0.13727 C 0.09388 0.13889 0.09558 0.14098 0.09727 0.14306 C 0.09831 0.14445 0.09935 0.14653 0.10052 0.14746 C 0.10209 0.14885 0.10404 0.14908 0.1056 0.15047 C 0.1073 0.15209 0.10886 0.15463 0.11055 0.15649 C 0.11329 0.15903 0.1168 0.16019 0.1198 0.16227 C 0.12657 0.16736 0.12266 0.16598 0.12891 0.16968 C 0.12995 0.17037 0.13112 0.17061 0.1323 0.1713 C 0.13334 0.17199 0.13438 0.17338 0.13555 0.17431 C 0.13724 0.17547 0.13894 0.17593 0.14063 0.17709 C 0.14193 0.17824 0.14336 0.17917 0.1448 0.1801 C 0.14636 0.18125 0.14818 0.18149 0.14974 0.18311 C 0.15118 0.18449 0.15248 0.18635 0.15391 0.1875 C 0.15469 0.1882 0.1556 0.18843 0.15638 0.18912 C 0.1586 0.19074 0.16081 0.19306 0.16302 0.19491 C 0.1642 0.19584 0.16524 0.19746 0.16641 0.19792 L 0.17644 0.20232 L 0.17969 0.20394 C 0.18086 0.2044 0.18204 0.20463 0.18308 0.20533 C 0.18503 0.20649 0.18685 0.20764 0.18894 0.20834 C 0.19115 0.20903 0.19336 0.20903 0.19558 0.20973 C 0.19701 0.21019 0.19831 0.21088 0.19974 0.21135 C 0.2099 0.21459 0.19935 0.21088 0.21055 0.21412 C 0.21198 0.21459 0.21329 0.21528 0.21472 0.21574 C 0.21641 0.21621 0.2181 0.21644 0.2198 0.21713 C 0.22058 0.2176 0.22136 0.21829 0.22227 0.21875 C 0.22448 0.21968 0.2267 0.22037 0.22891 0.22153 C 0.22969 0.22199 0.2306 0.22269 0.23138 0.22315 C 0.2362 0.22524 0.23451 0.22269 0.23646 0.22616 " pathEditMode="relative" ptsTypes="AAAAAAAAAAAAAAAAAAAAAAAAAAAAAAAAAAAAAAAAAAAAAAAAAAAAAAAA">
                                      <p:cBhvr>
                                        <p:cTn id="6" dur="2000" fill="hold"/>
                                        <p:tgtEl>
                                          <p:spTgt spid="65"/>
                                        </p:tgtEl>
                                        <p:attrNameLst>
                                          <p:attrName>ppt_x</p:attrName>
                                          <p:attrName>ppt_y</p:attrName>
                                        </p:attrNameLst>
                                      </p:cBhvr>
                                    </p:animMotion>
                                  </p:childTnLst>
                                </p:cTn>
                              </p:par>
                              <p:par>
                                <p:cTn id="7" presetID="1" presetClass="exit" presetSubtype="0" fill="hold" nodeType="withEffect">
                                  <p:stCondLst>
                                    <p:cond delay="0"/>
                                  </p:stCondLst>
                                  <p:childTnLst>
                                    <p:set>
                                      <p:cBhvr>
                                        <p:cTn id="8" dur="1" fill="hold">
                                          <p:stCondLst>
                                            <p:cond delay="0"/>
                                          </p:stCondLst>
                                        </p:cTn>
                                        <p:tgtEl>
                                          <p:spTgt spid="13"/>
                                        </p:tgtEl>
                                        <p:attrNameLst>
                                          <p:attrName>style.visibility</p:attrName>
                                        </p:attrNameLst>
                                      </p:cBhvr>
                                      <p:to>
                                        <p:strVal val="hidden"/>
                                      </p:to>
                                    </p:set>
                                  </p:childTnLst>
                                </p:cTn>
                              </p:par>
                              <p:par>
                                <p:cTn id="9" presetID="1" presetClass="exit" presetSubtype="0" fill="hold" nodeType="withEffect">
                                  <p:stCondLst>
                                    <p:cond delay="0"/>
                                  </p:stCondLst>
                                  <p:childTnLst>
                                    <p:set>
                                      <p:cBhvr>
                                        <p:cTn id="10" dur="1" fill="hold">
                                          <p:stCondLst>
                                            <p:cond delay="0"/>
                                          </p:stCondLst>
                                        </p:cTn>
                                        <p:tgtEl>
                                          <p:spTgt spid="33"/>
                                        </p:tgtEl>
                                        <p:attrNameLst>
                                          <p:attrName>style.visibility</p:attrName>
                                        </p:attrNameLst>
                                      </p:cBhvr>
                                      <p:to>
                                        <p:strVal val="hidden"/>
                                      </p:to>
                                    </p:set>
                                  </p:childTnLst>
                                </p:cTn>
                              </p:par>
                              <p:par>
                                <p:cTn id="11" presetID="1" presetClass="exit" presetSubtype="0" fill="hold" nodeType="withEffect">
                                  <p:stCondLst>
                                    <p:cond delay="0"/>
                                  </p:stCondLst>
                                  <p:childTnLst>
                                    <p:set>
                                      <p:cBhvr>
                                        <p:cTn id="12" dur="1" fill="hold">
                                          <p:stCondLst>
                                            <p:cond delay="0"/>
                                          </p:stCondLst>
                                        </p:cTn>
                                        <p:tgtEl>
                                          <p:spTgt spid="37"/>
                                        </p:tgtEl>
                                        <p:attrNameLst>
                                          <p:attrName>style.visibility</p:attrName>
                                        </p:attrNameLst>
                                      </p:cBhvr>
                                      <p:to>
                                        <p:strVal val="hidden"/>
                                      </p:to>
                                    </p:set>
                                  </p:childTnLst>
                                </p:cTn>
                              </p:par>
                              <p:par>
                                <p:cTn id="13" presetID="1" presetClass="exit" presetSubtype="0" fill="hold" nodeType="withEffect">
                                  <p:stCondLst>
                                    <p:cond delay="0"/>
                                  </p:stCondLst>
                                  <p:childTnLst>
                                    <p:set>
                                      <p:cBhvr>
                                        <p:cTn id="14" dur="1" fill="hold">
                                          <p:stCondLst>
                                            <p:cond delay="0"/>
                                          </p:stCondLst>
                                        </p:cTn>
                                        <p:tgtEl>
                                          <p:spTgt spid="57"/>
                                        </p:tgtEl>
                                        <p:attrNameLst>
                                          <p:attrName>style.visibility</p:attrName>
                                        </p:attrNameLst>
                                      </p:cBhvr>
                                      <p:to>
                                        <p:strVal val="hidden"/>
                                      </p:to>
                                    </p:set>
                                  </p:childTnLst>
                                </p:cTn>
                              </p:par>
                              <p:par>
                                <p:cTn id="15" presetID="1" presetClass="exit" presetSubtype="0" fill="hold" nodeType="withEffect">
                                  <p:stCondLst>
                                    <p:cond delay="0"/>
                                  </p:stCondLst>
                                  <p:childTnLst>
                                    <p:set>
                                      <p:cBhvr>
                                        <p:cTn id="16" dur="1" fill="hold">
                                          <p:stCondLst>
                                            <p:cond delay="0"/>
                                          </p:stCondLst>
                                        </p:cTn>
                                        <p:tgtEl>
                                          <p:spTgt spid="53"/>
                                        </p:tgtEl>
                                        <p:attrNameLst>
                                          <p:attrName>style.visibility</p:attrName>
                                        </p:attrNameLst>
                                      </p:cBhvr>
                                      <p:to>
                                        <p:strVal val="hidden"/>
                                      </p:to>
                                    </p:set>
                                  </p:childTnLst>
                                </p:cTn>
                              </p:par>
                              <p:par>
                                <p:cTn id="17" presetID="1" presetClass="exit" presetSubtype="0" fill="hold" nodeType="withEffect">
                                  <p:stCondLst>
                                    <p:cond delay="0"/>
                                  </p:stCondLst>
                                  <p:childTnLst>
                                    <p:set>
                                      <p:cBhvr>
                                        <p:cTn id="18" dur="1" fill="hold">
                                          <p:stCondLst>
                                            <p:cond delay="0"/>
                                          </p:stCondLst>
                                        </p:cTn>
                                        <p:tgtEl>
                                          <p:spTgt spid="27"/>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1"/>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9"/>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6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25"/>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9"/>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7"/>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1"/>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7"/>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45"/>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9"/>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0" presetClass="path" presetSubtype="0" accel="50000" decel="50000" fill="hold" nodeType="clickEffect">
                                  <p:stCondLst>
                                    <p:cond delay="0"/>
                                  </p:stCondLst>
                                  <p:childTnLst>
                                    <p:animMotion origin="layout" path="M -0.00651 0.01759 L -0.00651 0.01759 C -0.0073 0.03079 -0.00795 0.03496 -0.00651 0.04861 C -0.00625 0.0507 -0.00534 0.05255 -0.00482 0.0544 C -0.00443 0.05602 -0.00443 0.05764 -0.00404 0.05903 C -0.00352 0.06065 -0.00274 0.06181 -0.00235 0.06343 C -0.00052 0.06991 -0.00274 0.06667 0.00013 0.07384 C 0.00091 0.07546 0.00195 0.07662 0.00273 0.07824 C 0.00364 0.08056 0.00429 0.0831 0.0052 0.08565 C 0.00573 0.08704 0.00612 0.08889 0.0069 0.09005 C 0.00807 0.09236 0.00976 0.09375 0.01106 0.09607 C 0.01224 0.09815 0.01315 0.10116 0.01432 0.10347 C 0.01588 0.10648 0.0177 0.10926 0.0194 0.11227 L 0.02187 0.11667 C 0.02265 0.11829 0.02369 0.11945 0.02435 0.12107 C 0.02526 0.12315 0.02604 0.125 0.02682 0.12708 C 0.02877 0.13195 0.02825 0.13195 0.03099 0.13588 C 0.03177 0.13704 0.03281 0.13773 0.03359 0.13889 C 0.03476 0.14074 0.03567 0.14306 0.03685 0.14491 C 0.03815 0.14653 0.03971 0.14769 0.04101 0.14931 C 0.04336 0.15208 0.04544 0.15509 0.04765 0.1581 C 0.06132 0.17685 0.04388 0.15347 0.0552 0.16852 C 0.05638 0.17014 0.05755 0.1713 0.05859 0.17292 C 0.06015 0.17593 0.06158 0.17963 0.06354 0.18195 C 0.06979 0.18935 0.06211 0.17986 0.06849 0.18935 C 0.06927 0.19051 0.07031 0.19097 0.07109 0.19236 C 0.07226 0.19445 0.07317 0.19722 0.07435 0.19977 C 0.07513 0.20116 0.07617 0.20255 0.07682 0.20417 C 0.08086 0.2125 0.07617 0.2044 0.0802 0.21458 C 0.08086 0.21621 0.08203 0.21736 0.08268 0.21898 C 0.08437 0.22269 0.08658 0.22894 0.08776 0.2338 C 0.08945 0.24144 0.08932 0.23982 0.08932 0.24421 " pathEditMode="relative" ptsTypes="AAAAAAAAAAAAAAAAAAAAAAAAAAAAAAAA">
                                      <p:cBhvr>
                                        <p:cTn id="58" dur="2000" fill="hold"/>
                                        <p:tgtEl>
                                          <p:spTgt spid="63"/>
                                        </p:tgtEl>
                                        <p:attrNameLst>
                                          <p:attrName>ppt_x</p:attrName>
                                          <p:attrName>ppt_y</p:attrName>
                                        </p:attrNameLst>
                                      </p:cBhvr>
                                    </p:animMotion>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26"/>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0" presetClass="path" presetSubtype="0" accel="50000" decel="50000" fill="hold" nodeType="clickEffect">
                                  <p:stCondLst>
                                    <p:cond delay="0"/>
                                  </p:stCondLst>
                                  <p:childTnLst>
                                    <p:animMotion origin="layout" path="M -0.00378 -0.0088 L -0.00378 -0.0088 C -0.02357 -0.00185 -0.00482 -0.00764 -0.04297 -0.0044 C -0.0444 -0.0044 -0.0457 -0.00301 -0.04714 -0.00301 C -0.07839 -0.00093 -0.17917 -0.00023 -0.18711 1.11111E-6 C -0.19896 0.00694 -0.18451 -0.00116 -0.21797 0.00301 C -0.22083 0.00324 -0.22344 0.00602 -0.2263 0.00602 L -0.23372 0.00602 " pathEditMode="relative" ptsTypes="AAAAAAAA">
                                      <p:cBhvr>
                                        <p:cTn id="66" dur="2000" fill="hold"/>
                                        <p:tgtEl>
                                          <p:spTgt spid="26"/>
                                        </p:tgtEl>
                                        <p:attrNameLst>
                                          <p:attrName>ppt_x</p:attrName>
                                          <p:attrName>ppt_y</p:attrName>
                                        </p:attrNameLst>
                                      </p:cBhvr>
                                    </p:animMotion>
                                  </p:childTnLst>
                                </p:cTn>
                              </p:par>
                              <p:par>
                                <p:cTn id="67" presetID="1" presetClass="entr" presetSubtype="0" fill="hold" nodeType="withEffect">
                                  <p:stCondLst>
                                    <p:cond delay="0"/>
                                  </p:stCondLst>
                                  <p:childTnLst>
                                    <p:set>
                                      <p:cBhvr>
                                        <p:cTn id="6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0" presetClass="path" presetSubtype="0" accel="50000" decel="50000" fill="hold" nodeType="clickEffect">
                                  <p:stCondLst>
                                    <p:cond delay="0"/>
                                  </p:stCondLst>
                                  <p:childTnLst>
                                    <p:animMotion origin="layout" path="M 0.00287 -0.01412 L 0.00287 -0.01412 C 0.00013 -0.03588 0.00052 -0.02732 0.00195 -0.0588 C 0.00208 -0.06019 0.00261 -0.06158 0.00287 -0.0632 C 0.00313 -0.06551 0.00339 -0.06806 0.00365 -0.0706 C 0.00391 -0.07199 0.0043 -0.07361 0.00456 -0.075 C 0.00482 -0.07709 0.00495 -0.07894 0.00534 -0.08102 C 0.00586 -0.08403 0.00664 -0.08681 0.00703 -0.08982 C 0.00729 -0.09236 0.00729 -0.09491 0.00781 -0.09722 C 0.00873 -0.10046 0.01003 -0.10324 0.0112 -0.10625 C 0.01354 -0.11227 0.01693 -0.12176 0.01953 -0.12546 L 0.02787 -0.13727 C 0.02943 -0.13959 0.03516 -0.14815 0.03698 -0.14908 L 0.03945 -0.1507 C 0.04167 -0.15371 0.04362 -0.15741 0.0461 -0.15949 C 0.04727 -0.16065 0.04831 -0.16158 0.04948 -0.1625 C 0.05026 -0.1632 0.05117 -0.1632 0.05195 -0.16389 C 0.05287 -0.16482 0.05352 -0.16621 0.05443 -0.1669 C 0.05612 -0.16829 0.05794 -0.16852 0.05951 -0.16991 C 0.06055 -0.17084 0.06159 -0.17222 0.06276 -0.17292 C 0.06498 -0.17408 0.06719 -0.17477 0.06953 -0.17593 C 0.07448 -0.17801 0.07175 -0.17662 0.07787 -0.18033 L 0.08034 -0.18171 L 0.08281 -0.18334 C 0.08594 -0.2 0.0836 -0.18611 0.0836 -0.22616 " pathEditMode="relative" ptsTypes="AAAAAAAAAAAAAAAAAAAAAAAAA">
                                      <p:cBhvr>
                                        <p:cTn id="72" dur="2000" fill="hold"/>
                                        <p:tgtEl>
                                          <p:spTgt spid="25"/>
                                        </p:tgtEl>
                                        <p:attrNameLst>
                                          <p:attrName>ppt_x</p:attrName>
                                          <p:attrName>ppt_y</p:attrName>
                                        </p:attrNameLst>
                                      </p:cBhvr>
                                    </p:animMotion>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xmlns="" id="{8E6FE736-3A1E-40C9-B4F6-855E4C4947E3}"/>
              </a:ext>
            </a:extLst>
          </p:cNvPr>
          <p:cNvSpPr txBox="1"/>
          <p:nvPr/>
        </p:nvSpPr>
        <p:spPr>
          <a:xfrm>
            <a:off x="3576320" y="1981200"/>
            <a:ext cx="5994400" cy="707886"/>
          </a:xfrm>
          <a:prstGeom prst="rect">
            <a:avLst/>
          </a:prstGeom>
          <a:noFill/>
        </p:spPr>
        <p:txBody>
          <a:bodyPr wrap="square" rtlCol="0">
            <a:spAutoFit/>
          </a:bodyPr>
          <a:lstStyle/>
          <a:p>
            <a:pPr algn="ctr"/>
            <a:r>
              <a:rPr lang="fr-FR" sz="4000" dirty="0"/>
              <a:t>Une partie complète</a:t>
            </a:r>
          </a:p>
        </p:txBody>
      </p:sp>
    </p:spTree>
    <p:extLst>
      <p:ext uri="{BB962C8B-B14F-4D97-AF65-F5344CB8AC3E}">
        <p14:creationId xmlns:p14="http://schemas.microsoft.com/office/powerpoint/2010/main" val="1682731756"/>
      </p:ext>
    </p:extLst>
  </p:cSld>
  <p:clrMapOvr>
    <a:masterClrMapping/>
  </p:clrMapOvr>
  <p:transition spd="slow">
    <p:cove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097EDAF-D9AF-4DE1-913A-75FC3FE79A5E}"/>
              </a:ext>
            </a:extLst>
          </p:cNvPr>
          <p:cNvSpPr>
            <a:spLocks noGrp="1"/>
          </p:cNvSpPr>
          <p:nvPr>
            <p:ph type="ctrTitle"/>
          </p:nvPr>
        </p:nvSpPr>
        <p:spPr>
          <a:xfrm>
            <a:off x="336331" y="1122363"/>
            <a:ext cx="11225047" cy="2387600"/>
          </a:xfrm>
        </p:spPr>
        <p:txBody>
          <a:bodyPr>
            <a:normAutofit/>
          </a:bodyPr>
          <a:lstStyle/>
          <a:p>
            <a:r>
              <a:rPr lang="fr-FR" sz="4400" dirty="0"/>
              <a:t>Océane a entamé. Noémie est donc l’endormi. Tu occupes la place de Simon </a:t>
            </a:r>
            <a:br>
              <a:rPr lang="fr-FR" sz="4400" dirty="0"/>
            </a:br>
            <a:r>
              <a:rPr lang="fr-FR" sz="4400" dirty="0"/>
              <a:t>(Tu es donc assis en Sud et joue pour Noémie)</a:t>
            </a:r>
          </a:p>
        </p:txBody>
      </p:sp>
      <p:sp>
        <p:nvSpPr>
          <p:cNvPr id="4" name="ZoneTexte 3">
            <a:extLst>
              <a:ext uri="{FF2B5EF4-FFF2-40B4-BE49-F238E27FC236}">
                <a16:creationId xmlns:a16="http://schemas.microsoft.com/office/drawing/2014/main" xmlns="" id="{A33E6AD5-D360-4C11-AD08-D02624B73592}"/>
              </a:ext>
            </a:extLst>
          </p:cNvPr>
          <p:cNvSpPr txBox="1"/>
          <p:nvPr/>
        </p:nvSpPr>
        <p:spPr>
          <a:xfrm>
            <a:off x="5171089" y="5065986"/>
            <a:ext cx="6127531" cy="369332"/>
          </a:xfrm>
          <a:prstGeom prst="rect">
            <a:avLst/>
          </a:prstGeom>
          <a:noFill/>
        </p:spPr>
        <p:txBody>
          <a:bodyPr wrap="square" rtlCol="0">
            <a:spAutoFit/>
          </a:bodyPr>
          <a:lstStyle/>
          <a:p>
            <a:r>
              <a:rPr lang="fr-FR" b="1" dirty="0"/>
              <a:t>Cliquer régulièrement pour voir les actions au fur et à mesure</a:t>
            </a:r>
          </a:p>
        </p:txBody>
      </p:sp>
    </p:spTree>
    <p:extLst>
      <p:ext uri="{BB962C8B-B14F-4D97-AF65-F5344CB8AC3E}">
        <p14:creationId xmlns:p14="http://schemas.microsoft.com/office/powerpoint/2010/main" val="856268980"/>
      </p:ext>
    </p:extLst>
  </p:cSld>
  <p:clrMapOvr>
    <a:masterClrMapping/>
  </p:clrMapOvr>
  <p:transition spd="slow">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Une image contenant dessin, horloge, signe&#10;&#10;Description générée automatiquement">
            <a:extLst>
              <a:ext uri="{FF2B5EF4-FFF2-40B4-BE49-F238E27FC236}">
                <a16:creationId xmlns:a16="http://schemas.microsoft.com/office/drawing/2014/main" xmlns="" id="{B2E0B0AE-1994-4B52-B9A3-71881A4B6A3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52175" y="2962209"/>
            <a:ext cx="719051" cy="1109749"/>
          </a:xfrm>
          <a:prstGeom prst="rect">
            <a:avLst/>
          </a:prstGeom>
        </p:spPr>
      </p:pic>
      <p:pic>
        <p:nvPicPr>
          <p:cNvPr id="7" name="Image 6">
            <a:extLst>
              <a:ext uri="{FF2B5EF4-FFF2-40B4-BE49-F238E27FC236}">
                <a16:creationId xmlns:a16="http://schemas.microsoft.com/office/drawing/2014/main" xmlns="" id="{83F4EF6B-A5B9-4493-88EE-2B929992AC0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546645" y="2974900"/>
            <a:ext cx="720000" cy="1109133"/>
          </a:xfrm>
          <a:prstGeom prst="rect">
            <a:avLst/>
          </a:prstGeom>
        </p:spPr>
      </p:pic>
      <p:pic>
        <p:nvPicPr>
          <p:cNvPr id="9" name="Image 8">
            <a:extLst>
              <a:ext uri="{FF2B5EF4-FFF2-40B4-BE49-F238E27FC236}">
                <a16:creationId xmlns:a16="http://schemas.microsoft.com/office/drawing/2014/main" xmlns="" id="{369C5D9B-631E-454A-8DAF-56F6E620A4D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751299" y="2978586"/>
            <a:ext cx="719051" cy="1109749"/>
          </a:xfrm>
          <a:prstGeom prst="rect">
            <a:avLst/>
          </a:prstGeom>
        </p:spPr>
      </p:pic>
      <p:pic>
        <p:nvPicPr>
          <p:cNvPr id="11" name="Image 10" descr="Une image contenant texte&#10;&#10;Description générée automatiquement">
            <a:extLst>
              <a:ext uri="{FF2B5EF4-FFF2-40B4-BE49-F238E27FC236}">
                <a16:creationId xmlns:a16="http://schemas.microsoft.com/office/drawing/2014/main" xmlns="" id="{D3977118-0F65-48FB-8B21-2E237101779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953877" y="2974901"/>
            <a:ext cx="720000" cy="1109133"/>
          </a:xfrm>
          <a:prstGeom prst="rect">
            <a:avLst/>
          </a:prstGeom>
        </p:spPr>
      </p:pic>
      <p:pic>
        <p:nvPicPr>
          <p:cNvPr id="13" name="Image 12">
            <a:extLst>
              <a:ext uri="{FF2B5EF4-FFF2-40B4-BE49-F238E27FC236}">
                <a16:creationId xmlns:a16="http://schemas.microsoft.com/office/drawing/2014/main" xmlns="" id="{AFAD9D50-7EE0-4FA0-8526-B006BDEF50E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186515" y="2993284"/>
            <a:ext cx="719051" cy="1109749"/>
          </a:xfrm>
          <a:prstGeom prst="rect">
            <a:avLst/>
          </a:prstGeom>
        </p:spPr>
      </p:pic>
      <p:pic>
        <p:nvPicPr>
          <p:cNvPr id="15" name="Image 14" descr="Une image contenant dessin, horloge, ordinateur&#10;&#10;Description générée automatiquement">
            <a:extLst>
              <a:ext uri="{FF2B5EF4-FFF2-40B4-BE49-F238E27FC236}">
                <a16:creationId xmlns:a16="http://schemas.microsoft.com/office/drawing/2014/main" xmlns="" id="{0E560F49-8804-455C-A65F-860B549893B0}"/>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390665" y="2999919"/>
            <a:ext cx="719051" cy="1109749"/>
          </a:xfrm>
          <a:prstGeom prst="rect">
            <a:avLst/>
          </a:prstGeom>
        </p:spPr>
      </p:pic>
      <p:pic>
        <p:nvPicPr>
          <p:cNvPr id="17" name="Image 16">
            <a:extLst>
              <a:ext uri="{FF2B5EF4-FFF2-40B4-BE49-F238E27FC236}">
                <a16:creationId xmlns:a16="http://schemas.microsoft.com/office/drawing/2014/main" xmlns="" id="{CEDDB895-65CA-4CD3-9575-31AA127E5EBC}"/>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584667" y="2993284"/>
            <a:ext cx="720000" cy="1111214"/>
          </a:xfrm>
          <a:prstGeom prst="rect">
            <a:avLst/>
          </a:prstGeom>
        </p:spPr>
      </p:pic>
      <p:pic>
        <p:nvPicPr>
          <p:cNvPr id="19" name="Image 18" descr="Une image contenant dessin, horloge, ordinateur&#10;&#10;Description générée automatiquement">
            <a:extLst>
              <a:ext uri="{FF2B5EF4-FFF2-40B4-BE49-F238E27FC236}">
                <a16:creationId xmlns:a16="http://schemas.microsoft.com/office/drawing/2014/main" xmlns="" id="{89AA77B1-A0D6-438E-BA5E-76E6D5DC65D0}"/>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780086" y="2967520"/>
            <a:ext cx="719051" cy="1109749"/>
          </a:xfrm>
          <a:prstGeom prst="rect">
            <a:avLst/>
          </a:prstGeom>
        </p:spPr>
      </p:pic>
      <p:pic>
        <p:nvPicPr>
          <p:cNvPr id="21" name="Image 20" descr="Une image contenant dessin, signe&#10;&#10;Description générée automatiquement">
            <a:extLst>
              <a:ext uri="{FF2B5EF4-FFF2-40B4-BE49-F238E27FC236}">
                <a16:creationId xmlns:a16="http://schemas.microsoft.com/office/drawing/2014/main" xmlns="" id="{E7881532-A7C8-4F49-80EF-3A7ECD0B7F2C}"/>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306446" y="4077269"/>
            <a:ext cx="719051" cy="1109749"/>
          </a:xfrm>
          <a:prstGeom prst="rect">
            <a:avLst/>
          </a:prstGeom>
        </p:spPr>
      </p:pic>
      <p:pic>
        <p:nvPicPr>
          <p:cNvPr id="23" name="Image 22" descr="Une image contenant dessin, signe&#10;&#10;Description générée automatiquement">
            <a:extLst>
              <a:ext uri="{FF2B5EF4-FFF2-40B4-BE49-F238E27FC236}">
                <a16:creationId xmlns:a16="http://schemas.microsoft.com/office/drawing/2014/main" xmlns="" id="{4173CDFD-CF88-4D25-87C5-28FD0CA2EECF}"/>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6598667" y="4109668"/>
            <a:ext cx="719051" cy="1109749"/>
          </a:xfrm>
          <a:prstGeom prst="rect">
            <a:avLst/>
          </a:prstGeom>
        </p:spPr>
      </p:pic>
      <p:pic>
        <p:nvPicPr>
          <p:cNvPr id="25" name="Image 24" descr="Une image contenant dessin&#10;&#10;Description générée automatiquement">
            <a:extLst>
              <a:ext uri="{FF2B5EF4-FFF2-40B4-BE49-F238E27FC236}">
                <a16:creationId xmlns:a16="http://schemas.microsoft.com/office/drawing/2014/main" xmlns="" id="{556E7553-7997-4E3B-A589-848228EE7506}"/>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5800375" y="4155520"/>
            <a:ext cx="719051" cy="1109749"/>
          </a:xfrm>
          <a:prstGeom prst="rect">
            <a:avLst/>
          </a:prstGeom>
        </p:spPr>
      </p:pic>
      <p:pic>
        <p:nvPicPr>
          <p:cNvPr id="27" name="Image 26" descr="Une image contenant dessin&#10;&#10;Description générée automatiquement">
            <a:extLst>
              <a:ext uri="{FF2B5EF4-FFF2-40B4-BE49-F238E27FC236}">
                <a16:creationId xmlns:a16="http://schemas.microsoft.com/office/drawing/2014/main" xmlns="" id="{3AFED467-68DA-4E35-B38B-DC815972FEB6}"/>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5022684" y="4181765"/>
            <a:ext cx="719051" cy="1109749"/>
          </a:xfrm>
          <a:prstGeom prst="rect">
            <a:avLst/>
          </a:prstGeom>
        </p:spPr>
      </p:pic>
      <p:pic>
        <p:nvPicPr>
          <p:cNvPr id="29" name="Image 28">
            <a:extLst>
              <a:ext uri="{FF2B5EF4-FFF2-40B4-BE49-F238E27FC236}">
                <a16:creationId xmlns:a16="http://schemas.microsoft.com/office/drawing/2014/main" xmlns="" id="{5838782F-289D-4A78-AC62-244CDCCB9207}"/>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4202060" y="4155520"/>
            <a:ext cx="720000" cy="1111214"/>
          </a:xfrm>
          <a:prstGeom prst="rect">
            <a:avLst/>
          </a:prstGeom>
        </p:spPr>
      </p:pic>
      <p:pic>
        <p:nvPicPr>
          <p:cNvPr id="31" name="Image 30" descr="Une image contenant dessin&#10;&#10;Description générée automatiquement">
            <a:extLst>
              <a:ext uri="{FF2B5EF4-FFF2-40B4-BE49-F238E27FC236}">
                <a16:creationId xmlns:a16="http://schemas.microsoft.com/office/drawing/2014/main" xmlns="" id="{C46635E6-BCDD-4067-9500-53B1EA5457A2}"/>
              </a:ext>
            </a:extLst>
          </p:cNvPr>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3389114" y="4155519"/>
            <a:ext cx="719051" cy="1109749"/>
          </a:xfrm>
          <a:prstGeom prst="rect">
            <a:avLst/>
          </a:prstGeom>
        </p:spPr>
      </p:pic>
      <p:pic>
        <p:nvPicPr>
          <p:cNvPr id="33" name="Image 32" descr="Une image contenant dessin&#10;&#10;Description générée automatiquement">
            <a:extLst>
              <a:ext uri="{FF2B5EF4-FFF2-40B4-BE49-F238E27FC236}">
                <a16:creationId xmlns:a16="http://schemas.microsoft.com/office/drawing/2014/main" xmlns="" id="{FCFE669C-F460-4047-ABF5-25B7A20AFF65}"/>
              </a:ext>
            </a:extLst>
          </p:cNvPr>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2584667" y="4109668"/>
            <a:ext cx="719051" cy="1109749"/>
          </a:xfrm>
          <a:prstGeom prst="rect">
            <a:avLst/>
          </a:prstGeom>
        </p:spPr>
      </p:pic>
      <p:pic>
        <p:nvPicPr>
          <p:cNvPr id="35" name="Image 34">
            <a:extLst>
              <a:ext uri="{FF2B5EF4-FFF2-40B4-BE49-F238E27FC236}">
                <a16:creationId xmlns:a16="http://schemas.microsoft.com/office/drawing/2014/main" xmlns="" id="{FC21B332-363B-4033-8CAD-3FC5F200AA70}"/>
              </a:ext>
            </a:extLst>
          </p:cNvPr>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1813101" y="4095073"/>
            <a:ext cx="720000" cy="1111214"/>
          </a:xfrm>
          <a:prstGeom prst="rect">
            <a:avLst/>
          </a:prstGeom>
        </p:spPr>
      </p:pic>
      <p:pic>
        <p:nvPicPr>
          <p:cNvPr id="37" name="Image 36" descr="Une image contenant dessin, signe&#10;&#10;Description générée automatiquement">
            <a:extLst>
              <a:ext uri="{FF2B5EF4-FFF2-40B4-BE49-F238E27FC236}">
                <a16:creationId xmlns:a16="http://schemas.microsoft.com/office/drawing/2014/main" xmlns="" id="{6B5AA8B5-5E5B-44E9-9C31-EBCB482ADDAE}"/>
              </a:ext>
            </a:extLst>
          </p:cNvPr>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7308128" y="5366186"/>
            <a:ext cx="719051" cy="1109749"/>
          </a:xfrm>
          <a:prstGeom prst="rect">
            <a:avLst/>
          </a:prstGeom>
        </p:spPr>
      </p:pic>
      <p:pic>
        <p:nvPicPr>
          <p:cNvPr id="39" name="Image 38" descr="Une image contenant texte, dessin, signe&#10;&#10;Description générée automatiquement">
            <a:extLst>
              <a:ext uri="{FF2B5EF4-FFF2-40B4-BE49-F238E27FC236}">
                <a16:creationId xmlns:a16="http://schemas.microsoft.com/office/drawing/2014/main" xmlns="" id="{81731D0C-CAF6-4D8C-8D30-A9D17F938080}"/>
              </a:ext>
            </a:extLst>
          </p:cNvPr>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6519426" y="5355615"/>
            <a:ext cx="720000" cy="1111214"/>
          </a:xfrm>
          <a:prstGeom prst="rect">
            <a:avLst/>
          </a:prstGeom>
        </p:spPr>
      </p:pic>
      <p:pic>
        <p:nvPicPr>
          <p:cNvPr id="41" name="Image 40" descr="Une image contenant dessin, signe, horloge&#10;&#10;Description générée automatiquement">
            <a:extLst>
              <a:ext uri="{FF2B5EF4-FFF2-40B4-BE49-F238E27FC236}">
                <a16:creationId xmlns:a16="http://schemas.microsoft.com/office/drawing/2014/main" xmlns="" id="{C4CC1562-2B85-4A29-B62B-055F058BC445}"/>
              </a:ext>
            </a:extLst>
          </p:cNvPr>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5712605" y="5355615"/>
            <a:ext cx="719051" cy="1109749"/>
          </a:xfrm>
          <a:prstGeom prst="rect">
            <a:avLst/>
          </a:prstGeom>
        </p:spPr>
      </p:pic>
      <p:pic>
        <p:nvPicPr>
          <p:cNvPr id="43" name="Image 42" descr="Une image contenant dessin, horloge, signe&#10;&#10;Description générée automatiquement">
            <a:extLst>
              <a:ext uri="{FF2B5EF4-FFF2-40B4-BE49-F238E27FC236}">
                <a16:creationId xmlns:a16="http://schemas.microsoft.com/office/drawing/2014/main" xmlns="" id="{3C18376D-0805-463D-AE4E-1F5EAD178C44}"/>
              </a:ext>
            </a:extLst>
          </p:cNvPr>
          <p:cNvPicPr>
            <a:picLocks noChangeAspect="1"/>
          </p:cNvPicPr>
          <p:nvPr/>
        </p:nvPicPr>
        <p:blipFill>
          <a:blip r:embed="rId22">
            <a:extLst>
              <a:ext uri="{28A0092B-C50C-407E-A947-70E740481C1C}">
                <a14:useLocalDpi xmlns:a14="http://schemas.microsoft.com/office/drawing/2010/main" val="0"/>
              </a:ext>
            </a:extLst>
          </a:blip>
          <a:stretch>
            <a:fillRect/>
          </a:stretch>
        </p:blipFill>
        <p:spPr>
          <a:xfrm>
            <a:off x="4933400" y="5355616"/>
            <a:ext cx="719051" cy="1109749"/>
          </a:xfrm>
          <a:prstGeom prst="rect">
            <a:avLst/>
          </a:prstGeom>
        </p:spPr>
      </p:pic>
      <p:pic>
        <p:nvPicPr>
          <p:cNvPr id="45" name="Image 44" descr="Une image contenant dessin, signe&#10;&#10;Description générée automatiquement">
            <a:extLst>
              <a:ext uri="{FF2B5EF4-FFF2-40B4-BE49-F238E27FC236}">
                <a16:creationId xmlns:a16="http://schemas.microsoft.com/office/drawing/2014/main" xmlns="" id="{3ACDEFDA-DC9F-43D2-A159-EE61633963C8}"/>
              </a:ext>
            </a:extLst>
          </p:cNvPr>
          <p:cNvPicPr>
            <a:picLocks noChangeAspect="1"/>
          </p:cNvPicPr>
          <p:nvPr/>
        </p:nvPicPr>
        <p:blipFill>
          <a:blip r:embed="rId23">
            <a:extLst>
              <a:ext uri="{28A0092B-C50C-407E-A947-70E740481C1C}">
                <a14:useLocalDpi xmlns:a14="http://schemas.microsoft.com/office/drawing/2010/main" val="0"/>
              </a:ext>
            </a:extLst>
          </a:blip>
          <a:stretch>
            <a:fillRect/>
          </a:stretch>
        </p:blipFill>
        <p:spPr>
          <a:xfrm>
            <a:off x="4147549" y="5360599"/>
            <a:ext cx="719051" cy="1109749"/>
          </a:xfrm>
          <a:prstGeom prst="rect">
            <a:avLst/>
          </a:prstGeom>
        </p:spPr>
      </p:pic>
      <p:pic>
        <p:nvPicPr>
          <p:cNvPr id="47" name="Image 46">
            <a:extLst>
              <a:ext uri="{FF2B5EF4-FFF2-40B4-BE49-F238E27FC236}">
                <a16:creationId xmlns:a16="http://schemas.microsoft.com/office/drawing/2014/main" xmlns="" id="{3CE60B66-37F3-4995-9B6C-6007F93D4EDC}"/>
              </a:ext>
            </a:extLst>
          </p:cNvPr>
          <p:cNvPicPr>
            <a:picLocks noChangeAspect="1"/>
          </p:cNvPicPr>
          <p:nvPr/>
        </p:nvPicPr>
        <p:blipFill>
          <a:blip r:embed="rId24">
            <a:extLst>
              <a:ext uri="{28A0092B-C50C-407E-A947-70E740481C1C}">
                <a14:useLocalDpi xmlns:a14="http://schemas.microsoft.com/office/drawing/2010/main" val="0"/>
              </a:ext>
            </a:extLst>
          </a:blip>
          <a:stretch>
            <a:fillRect/>
          </a:stretch>
        </p:blipFill>
        <p:spPr>
          <a:xfrm>
            <a:off x="3388640" y="5355616"/>
            <a:ext cx="720000" cy="1111214"/>
          </a:xfrm>
          <a:prstGeom prst="rect">
            <a:avLst/>
          </a:prstGeom>
        </p:spPr>
      </p:pic>
      <p:pic>
        <p:nvPicPr>
          <p:cNvPr id="49" name="Image 48" descr="Une image contenant dessin, signe, horloge&#10;&#10;Description générée automatiquement">
            <a:extLst>
              <a:ext uri="{FF2B5EF4-FFF2-40B4-BE49-F238E27FC236}">
                <a16:creationId xmlns:a16="http://schemas.microsoft.com/office/drawing/2014/main" xmlns="" id="{6F8018A6-BEE9-416E-BBCD-9A88A29E517D}"/>
              </a:ext>
            </a:extLst>
          </p:cNvPr>
          <p:cNvPicPr>
            <a:picLocks noChangeAspect="1"/>
          </p:cNvPicPr>
          <p:nvPr/>
        </p:nvPicPr>
        <p:blipFill>
          <a:blip r:embed="rId25">
            <a:extLst>
              <a:ext uri="{28A0092B-C50C-407E-A947-70E740481C1C}">
                <a14:useLocalDpi xmlns:a14="http://schemas.microsoft.com/office/drawing/2010/main" val="0"/>
              </a:ext>
            </a:extLst>
          </a:blip>
          <a:stretch>
            <a:fillRect/>
          </a:stretch>
        </p:blipFill>
        <p:spPr>
          <a:xfrm>
            <a:off x="2609909" y="5355616"/>
            <a:ext cx="719051" cy="1109749"/>
          </a:xfrm>
          <a:prstGeom prst="rect">
            <a:avLst/>
          </a:prstGeom>
        </p:spPr>
      </p:pic>
      <p:pic>
        <p:nvPicPr>
          <p:cNvPr id="51" name="Image 50">
            <a:extLst>
              <a:ext uri="{FF2B5EF4-FFF2-40B4-BE49-F238E27FC236}">
                <a16:creationId xmlns:a16="http://schemas.microsoft.com/office/drawing/2014/main" xmlns="" id="{FCC2805B-0AFB-45A6-ACA2-F11195BB66FD}"/>
              </a:ext>
            </a:extLst>
          </p:cNvPr>
          <p:cNvPicPr>
            <a:picLocks noChangeAspect="1"/>
          </p:cNvPicPr>
          <p:nvPr/>
        </p:nvPicPr>
        <p:blipFill>
          <a:blip r:embed="rId26">
            <a:extLst>
              <a:ext uri="{28A0092B-C50C-407E-A947-70E740481C1C}">
                <a14:useLocalDpi xmlns:a14="http://schemas.microsoft.com/office/drawing/2010/main" val="0"/>
              </a:ext>
            </a:extLst>
          </a:blip>
          <a:stretch>
            <a:fillRect/>
          </a:stretch>
        </p:blipFill>
        <p:spPr>
          <a:xfrm>
            <a:off x="1824058" y="5355616"/>
            <a:ext cx="719051" cy="1109749"/>
          </a:xfrm>
          <a:prstGeom prst="rect">
            <a:avLst/>
          </a:prstGeom>
        </p:spPr>
      </p:pic>
      <p:pic>
        <p:nvPicPr>
          <p:cNvPr id="53" name="Image 52" descr="Une image contenant dessin, horloge, signe&#10;&#10;Description générée automatiquement">
            <a:extLst>
              <a:ext uri="{FF2B5EF4-FFF2-40B4-BE49-F238E27FC236}">
                <a16:creationId xmlns:a16="http://schemas.microsoft.com/office/drawing/2014/main" xmlns="" id="{94450E27-A4C4-49A1-AA1A-4948B0A87959}"/>
              </a:ext>
            </a:extLst>
          </p:cNvPr>
          <p:cNvPicPr>
            <a:picLocks noChangeAspect="1"/>
          </p:cNvPicPr>
          <p:nvPr/>
        </p:nvPicPr>
        <p:blipFill>
          <a:blip r:embed="rId27">
            <a:extLst>
              <a:ext uri="{28A0092B-C50C-407E-A947-70E740481C1C}">
                <a14:useLocalDpi xmlns:a14="http://schemas.microsoft.com/office/drawing/2010/main" val="0"/>
              </a:ext>
            </a:extLst>
          </a:blip>
          <a:stretch>
            <a:fillRect/>
          </a:stretch>
        </p:blipFill>
        <p:spPr>
          <a:xfrm>
            <a:off x="7364042" y="1748943"/>
            <a:ext cx="719051" cy="1109749"/>
          </a:xfrm>
          <a:prstGeom prst="rect">
            <a:avLst/>
          </a:prstGeom>
        </p:spPr>
      </p:pic>
      <p:pic>
        <p:nvPicPr>
          <p:cNvPr id="55" name="Image 54" descr="Une image contenant dessin, signe&#10;&#10;Description générée automatiquement">
            <a:extLst>
              <a:ext uri="{FF2B5EF4-FFF2-40B4-BE49-F238E27FC236}">
                <a16:creationId xmlns:a16="http://schemas.microsoft.com/office/drawing/2014/main" xmlns="" id="{4BEFBA16-9B30-4D76-B87B-524B352D74C4}"/>
              </a:ext>
            </a:extLst>
          </p:cNvPr>
          <p:cNvPicPr>
            <a:picLocks noChangeAspect="1"/>
          </p:cNvPicPr>
          <p:nvPr/>
        </p:nvPicPr>
        <p:blipFill>
          <a:blip r:embed="rId28">
            <a:extLst>
              <a:ext uri="{28A0092B-C50C-407E-A947-70E740481C1C}">
                <a14:useLocalDpi xmlns:a14="http://schemas.microsoft.com/office/drawing/2010/main" val="0"/>
              </a:ext>
            </a:extLst>
          </a:blip>
          <a:stretch>
            <a:fillRect/>
          </a:stretch>
        </p:blipFill>
        <p:spPr>
          <a:xfrm>
            <a:off x="6565135" y="1753791"/>
            <a:ext cx="720000" cy="1111214"/>
          </a:xfrm>
          <a:prstGeom prst="rect">
            <a:avLst/>
          </a:prstGeom>
        </p:spPr>
      </p:pic>
      <p:pic>
        <p:nvPicPr>
          <p:cNvPr id="57" name="Image 56">
            <a:extLst>
              <a:ext uri="{FF2B5EF4-FFF2-40B4-BE49-F238E27FC236}">
                <a16:creationId xmlns:a16="http://schemas.microsoft.com/office/drawing/2014/main" xmlns="" id="{DB042FE8-BC6F-4DAB-B896-B35E8D0B2931}"/>
              </a:ext>
            </a:extLst>
          </p:cNvPr>
          <p:cNvPicPr>
            <a:picLocks noChangeAspect="1"/>
          </p:cNvPicPr>
          <p:nvPr/>
        </p:nvPicPr>
        <p:blipFill>
          <a:blip r:embed="rId29">
            <a:extLst>
              <a:ext uri="{28A0092B-C50C-407E-A947-70E740481C1C}">
                <a14:useLocalDpi xmlns:a14="http://schemas.microsoft.com/office/drawing/2010/main" val="0"/>
              </a:ext>
            </a:extLst>
          </a:blip>
          <a:stretch>
            <a:fillRect/>
          </a:stretch>
        </p:blipFill>
        <p:spPr>
          <a:xfrm>
            <a:off x="5746918" y="1753791"/>
            <a:ext cx="719051" cy="1109749"/>
          </a:xfrm>
          <a:prstGeom prst="rect">
            <a:avLst/>
          </a:prstGeom>
        </p:spPr>
      </p:pic>
      <p:pic>
        <p:nvPicPr>
          <p:cNvPr id="59" name="Image 58">
            <a:extLst>
              <a:ext uri="{FF2B5EF4-FFF2-40B4-BE49-F238E27FC236}">
                <a16:creationId xmlns:a16="http://schemas.microsoft.com/office/drawing/2014/main" xmlns="" id="{9D0765F4-2F0E-4231-9672-15CE897F86D7}"/>
              </a:ext>
            </a:extLst>
          </p:cNvPr>
          <p:cNvPicPr>
            <a:picLocks noChangeAspect="1"/>
          </p:cNvPicPr>
          <p:nvPr/>
        </p:nvPicPr>
        <p:blipFill>
          <a:blip r:embed="rId30">
            <a:extLst>
              <a:ext uri="{28A0092B-C50C-407E-A947-70E740481C1C}">
                <a14:useLocalDpi xmlns:a14="http://schemas.microsoft.com/office/drawing/2010/main" val="0"/>
              </a:ext>
            </a:extLst>
          </a:blip>
          <a:stretch>
            <a:fillRect/>
          </a:stretch>
        </p:blipFill>
        <p:spPr>
          <a:xfrm>
            <a:off x="4965358" y="1753792"/>
            <a:ext cx="719051" cy="1109749"/>
          </a:xfrm>
          <a:prstGeom prst="rect">
            <a:avLst/>
          </a:prstGeom>
        </p:spPr>
      </p:pic>
      <p:pic>
        <p:nvPicPr>
          <p:cNvPr id="61" name="Image 60">
            <a:extLst>
              <a:ext uri="{FF2B5EF4-FFF2-40B4-BE49-F238E27FC236}">
                <a16:creationId xmlns:a16="http://schemas.microsoft.com/office/drawing/2014/main" xmlns="" id="{D6D3ACD8-D67B-4C40-8277-CFFB4D10F046}"/>
              </a:ext>
            </a:extLst>
          </p:cNvPr>
          <p:cNvPicPr>
            <a:picLocks noChangeAspect="1"/>
          </p:cNvPicPr>
          <p:nvPr/>
        </p:nvPicPr>
        <p:blipFill>
          <a:blip r:embed="rId31">
            <a:extLst>
              <a:ext uri="{28A0092B-C50C-407E-A947-70E740481C1C}">
                <a14:useLocalDpi xmlns:a14="http://schemas.microsoft.com/office/drawing/2010/main" val="0"/>
              </a:ext>
            </a:extLst>
          </a:blip>
          <a:stretch>
            <a:fillRect/>
          </a:stretch>
        </p:blipFill>
        <p:spPr>
          <a:xfrm>
            <a:off x="4184945" y="1753792"/>
            <a:ext cx="719051" cy="1109749"/>
          </a:xfrm>
          <a:prstGeom prst="rect">
            <a:avLst/>
          </a:prstGeom>
        </p:spPr>
      </p:pic>
      <p:pic>
        <p:nvPicPr>
          <p:cNvPr id="63" name="Image 62">
            <a:extLst>
              <a:ext uri="{FF2B5EF4-FFF2-40B4-BE49-F238E27FC236}">
                <a16:creationId xmlns:a16="http://schemas.microsoft.com/office/drawing/2014/main" xmlns="" id="{834544C3-AC9F-4D59-8185-F72D2EE3D8AC}"/>
              </a:ext>
            </a:extLst>
          </p:cNvPr>
          <p:cNvPicPr>
            <a:picLocks noChangeAspect="1"/>
          </p:cNvPicPr>
          <p:nvPr/>
        </p:nvPicPr>
        <p:blipFill>
          <a:blip r:embed="rId32">
            <a:extLst>
              <a:ext uri="{28A0092B-C50C-407E-A947-70E740481C1C}">
                <a14:useLocalDpi xmlns:a14="http://schemas.microsoft.com/office/drawing/2010/main" val="0"/>
              </a:ext>
            </a:extLst>
          </a:blip>
          <a:stretch>
            <a:fillRect/>
          </a:stretch>
        </p:blipFill>
        <p:spPr>
          <a:xfrm>
            <a:off x="3427141" y="1726245"/>
            <a:ext cx="719051" cy="1109749"/>
          </a:xfrm>
          <a:prstGeom prst="rect">
            <a:avLst/>
          </a:prstGeom>
        </p:spPr>
      </p:pic>
      <p:pic>
        <p:nvPicPr>
          <p:cNvPr id="65" name="Image 64" descr="Une image contenant dessin, horloge, signe&#10;&#10;Description générée automatiquement">
            <a:extLst>
              <a:ext uri="{FF2B5EF4-FFF2-40B4-BE49-F238E27FC236}">
                <a16:creationId xmlns:a16="http://schemas.microsoft.com/office/drawing/2014/main" xmlns="" id="{E995DDBF-CB8F-4C42-92E3-5788A1EFC638}"/>
              </a:ext>
            </a:extLst>
          </p:cNvPr>
          <p:cNvPicPr>
            <a:picLocks noChangeAspect="1"/>
          </p:cNvPicPr>
          <p:nvPr/>
        </p:nvPicPr>
        <p:blipFill>
          <a:blip r:embed="rId33">
            <a:extLst>
              <a:ext uri="{28A0092B-C50C-407E-A947-70E740481C1C}">
                <a14:useLocalDpi xmlns:a14="http://schemas.microsoft.com/office/drawing/2010/main" val="0"/>
              </a:ext>
            </a:extLst>
          </a:blip>
          <a:stretch>
            <a:fillRect/>
          </a:stretch>
        </p:blipFill>
        <p:spPr>
          <a:xfrm>
            <a:off x="2602762" y="1753793"/>
            <a:ext cx="719051" cy="1109749"/>
          </a:xfrm>
          <a:prstGeom prst="rect">
            <a:avLst/>
          </a:prstGeom>
        </p:spPr>
      </p:pic>
      <p:pic>
        <p:nvPicPr>
          <p:cNvPr id="67" name="Image 66" descr="Une image contenant dessin&#10;&#10;Description générée automatiquement">
            <a:extLst>
              <a:ext uri="{FF2B5EF4-FFF2-40B4-BE49-F238E27FC236}">
                <a16:creationId xmlns:a16="http://schemas.microsoft.com/office/drawing/2014/main" xmlns="" id="{94F3DC8C-9BF8-46C5-A55E-EFA1755EECAC}"/>
              </a:ext>
            </a:extLst>
          </p:cNvPr>
          <p:cNvPicPr>
            <a:picLocks noChangeAspect="1"/>
          </p:cNvPicPr>
          <p:nvPr/>
        </p:nvPicPr>
        <p:blipFill>
          <a:blip r:embed="rId34">
            <a:extLst>
              <a:ext uri="{28A0092B-C50C-407E-A947-70E740481C1C}">
                <a14:useLocalDpi xmlns:a14="http://schemas.microsoft.com/office/drawing/2010/main" val="0"/>
              </a:ext>
            </a:extLst>
          </a:blip>
          <a:stretch>
            <a:fillRect/>
          </a:stretch>
        </p:blipFill>
        <p:spPr>
          <a:xfrm>
            <a:off x="1824058" y="1726246"/>
            <a:ext cx="719051" cy="1109749"/>
          </a:xfrm>
          <a:prstGeom prst="rect">
            <a:avLst/>
          </a:prstGeom>
        </p:spPr>
      </p:pic>
      <p:pic>
        <p:nvPicPr>
          <p:cNvPr id="4" name="Image 3">
            <a:extLst>
              <a:ext uri="{FF2B5EF4-FFF2-40B4-BE49-F238E27FC236}">
                <a16:creationId xmlns:a16="http://schemas.microsoft.com/office/drawing/2014/main" xmlns="" id="{F4D7E429-6926-452E-8986-8A4E97111330}"/>
              </a:ext>
            </a:extLst>
          </p:cNvPr>
          <p:cNvPicPr>
            <a:picLocks noChangeAspect="1"/>
          </p:cNvPicPr>
          <p:nvPr/>
        </p:nvPicPr>
        <p:blipFill>
          <a:blip r:embed="rId35" cstate="print">
            <a:extLst>
              <a:ext uri="{28A0092B-C50C-407E-A947-70E740481C1C}">
                <a14:useLocalDpi xmlns:a14="http://schemas.microsoft.com/office/drawing/2010/main" val="0"/>
              </a:ext>
            </a:extLst>
          </a:blip>
          <a:stretch>
            <a:fillRect/>
          </a:stretch>
        </p:blipFill>
        <p:spPr>
          <a:xfrm rot="10800000">
            <a:off x="9602049" y="2397434"/>
            <a:ext cx="1917192" cy="2968752"/>
          </a:xfrm>
          <a:prstGeom prst="rect">
            <a:avLst/>
          </a:prstGeom>
        </p:spPr>
      </p:pic>
      <p:sp>
        <p:nvSpPr>
          <p:cNvPr id="2" name="ZoneTexte 1">
            <a:extLst>
              <a:ext uri="{FF2B5EF4-FFF2-40B4-BE49-F238E27FC236}">
                <a16:creationId xmlns:a16="http://schemas.microsoft.com/office/drawing/2014/main" xmlns="" id="{7754D55E-CC92-4FCC-BB09-E8E69A58E7BD}"/>
              </a:ext>
            </a:extLst>
          </p:cNvPr>
          <p:cNvSpPr txBox="1"/>
          <p:nvPr/>
        </p:nvSpPr>
        <p:spPr>
          <a:xfrm>
            <a:off x="133165" y="223520"/>
            <a:ext cx="10646595" cy="523220"/>
          </a:xfrm>
          <a:prstGeom prst="rect">
            <a:avLst/>
          </a:prstGeom>
          <a:noFill/>
        </p:spPr>
        <p:txBody>
          <a:bodyPr wrap="square" rtlCol="0">
            <a:spAutoFit/>
          </a:bodyPr>
          <a:lstStyle/>
          <a:p>
            <a:pPr algn="ctr"/>
            <a:r>
              <a:rPr lang="fr-FR" sz="2800" dirty="0"/>
              <a:t>Le jeu contient     </a:t>
            </a:r>
            <a:r>
              <a:rPr lang="fr-FR" sz="2800" b="1" dirty="0"/>
              <a:t>…</a:t>
            </a:r>
            <a:r>
              <a:rPr lang="fr-FR" sz="2800" dirty="0"/>
              <a:t>     cartes réparties en  </a:t>
            </a:r>
            <a:r>
              <a:rPr lang="fr-FR" sz="2800" b="1" dirty="0"/>
              <a:t>…</a:t>
            </a:r>
            <a:r>
              <a:rPr lang="fr-FR" sz="2800" dirty="0"/>
              <a:t>    familles de </a:t>
            </a:r>
            <a:r>
              <a:rPr lang="fr-FR" sz="2800" b="1" dirty="0"/>
              <a:t>…</a:t>
            </a:r>
            <a:r>
              <a:rPr lang="fr-FR" sz="2800" dirty="0"/>
              <a:t> Cartes.</a:t>
            </a:r>
          </a:p>
        </p:txBody>
      </p:sp>
    </p:spTree>
    <p:extLst>
      <p:ext uri="{BB962C8B-B14F-4D97-AF65-F5344CB8AC3E}">
        <p14:creationId xmlns:p14="http://schemas.microsoft.com/office/powerpoint/2010/main" val="2118151888"/>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9"/>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7"/>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1"/>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3"/>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5"/>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7"/>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9"/>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1"/>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3"/>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5"/>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37"/>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9"/>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41"/>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43"/>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45"/>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47"/>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49"/>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51"/>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A00C9FC7-FDB8-4EC8-99A0-23466C6E367D}"/>
              </a:ext>
            </a:extLst>
          </p:cNvPr>
          <p:cNvSpPr/>
          <p:nvPr/>
        </p:nvSpPr>
        <p:spPr>
          <a:xfrm>
            <a:off x="4238624" y="1898428"/>
            <a:ext cx="2405849" cy="1666783"/>
          </a:xfrm>
          <a:prstGeom prst="rect">
            <a:avLst/>
          </a:prstGeom>
          <a:pattFill prst="pct60">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a:extLst>
              <a:ext uri="{FF2B5EF4-FFF2-40B4-BE49-F238E27FC236}">
                <a16:creationId xmlns:a16="http://schemas.microsoft.com/office/drawing/2014/main" xmlns="" id="{853B90A3-67D0-4277-9114-7CBA99868959}"/>
              </a:ext>
            </a:extLst>
          </p:cNvPr>
          <p:cNvSpPr txBox="1"/>
          <p:nvPr/>
        </p:nvSpPr>
        <p:spPr>
          <a:xfrm>
            <a:off x="3547774" y="3952725"/>
            <a:ext cx="5539667" cy="923330"/>
          </a:xfrm>
          <a:prstGeom prst="rect">
            <a:avLst/>
          </a:prstGeom>
          <a:noFill/>
        </p:spPr>
        <p:txBody>
          <a:bodyPr wrap="square" rtlCol="0">
            <a:spAutoFit/>
          </a:bodyPr>
          <a:lstStyle/>
          <a:p>
            <a:r>
              <a:rPr lang="fr-FR" sz="5400" b="1" dirty="0"/>
              <a:t>Simon (en Sud)</a:t>
            </a:r>
          </a:p>
        </p:txBody>
      </p:sp>
      <p:sp>
        <p:nvSpPr>
          <p:cNvPr id="6" name="ZoneTexte 5">
            <a:extLst>
              <a:ext uri="{FF2B5EF4-FFF2-40B4-BE49-F238E27FC236}">
                <a16:creationId xmlns:a16="http://schemas.microsoft.com/office/drawing/2014/main" xmlns="" id="{7D4D1FB5-DBDC-41F4-A129-2F956A416B68}"/>
              </a:ext>
            </a:extLst>
          </p:cNvPr>
          <p:cNvSpPr txBox="1"/>
          <p:nvPr/>
        </p:nvSpPr>
        <p:spPr>
          <a:xfrm>
            <a:off x="7038973" y="2367170"/>
            <a:ext cx="2800349" cy="461665"/>
          </a:xfrm>
          <a:prstGeom prst="rect">
            <a:avLst/>
          </a:prstGeom>
          <a:noFill/>
        </p:spPr>
        <p:txBody>
          <a:bodyPr wrap="square" rtlCol="0">
            <a:spAutoFit/>
          </a:bodyPr>
          <a:lstStyle/>
          <a:p>
            <a:r>
              <a:rPr lang="fr-FR" sz="2400" b="1" dirty="0"/>
              <a:t>Ewen (en Est)</a:t>
            </a:r>
          </a:p>
        </p:txBody>
      </p:sp>
      <p:sp>
        <p:nvSpPr>
          <p:cNvPr id="7" name="ZoneTexte 6">
            <a:extLst>
              <a:ext uri="{FF2B5EF4-FFF2-40B4-BE49-F238E27FC236}">
                <a16:creationId xmlns:a16="http://schemas.microsoft.com/office/drawing/2014/main" xmlns="" id="{31A8E3B0-4356-44EB-89A7-6C27135F5A22}"/>
              </a:ext>
            </a:extLst>
          </p:cNvPr>
          <p:cNvSpPr txBox="1"/>
          <p:nvPr/>
        </p:nvSpPr>
        <p:spPr>
          <a:xfrm>
            <a:off x="4238624" y="920115"/>
            <a:ext cx="2800349" cy="461665"/>
          </a:xfrm>
          <a:prstGeom prst="rect">
            <a:avLst/>
          </a:prstGeom>
          <a:noFill/>
        </p:spPr>
        <p:txBody>
          <a:bodyPr wrap="square" rtlCol="0">
            <a:spAutoFit/>
          </a:bodyPr>
          <a:lstStyle/>
          <a:p>
            <a:r>
              <a:rPr lang="fr-FR" sz="2400" b="1" dirty="0"/>
              <a:t>Noémie (en Nord)</a:t>
            </a:r>
          </a:p>
        </p:txBody>
      </p:sp>
      <p:sp>
        <p:nvSpPr>
          <p:cNvPr id="8" name="ZoneTexte 7">
            <a:extLst>
              <a:ext uri="{FF2B5EF4-FFF2-40B4-BE49-F238E27FC236}">
                <a16:creationId xmlns:a16="http://schemas.microsoft.com/office/drawing/2014/main" xmlns="" id="{E5E6FA9F-87D6-4B43-A4F8-B1AD76175F5C}"/>
              </a:ext>
            </a:extLst>
          </p:cNvPr>
          <p:cNvSpPr txBox="1"/>
          <p:nvPr/>
        </p:nvSpPr>
        <p:spPr>
          <a:xfrm>
            <a:off x="1175319" y="2228671"/>
            <a:ext cx="2800349" cy="1200329"/>
          </a:xfrm>
          <a:prstGeom prst="rect">
            <a:avLst/>
          </a:prstGeom>
          <a:noFill/>
        </p:spPr>
        <p:txBody>
          <a:bodyPr wrap="square" rtlCol="0">
            <a:spAutoFit/>
          </a:bodyPr>
          <a:lstStyle/>
          <a:p>
            <a:r>
              <a:rPr lang="fr-FR" sz="2400" b="1" dirty="0"/>
              <a:t>Océane (en Ouest)</a:t>
            </a:r>
          </a:p>
          <a:p>
            <a:r>
              <a:rPr lang="fr-FR" sz="2400" b="1" dirty="0"/>
              <a:t>sera toujours à  l’entame</a:t>
            </a:r>
          </a:p>
        </p:txBody>
      </p:sp>
      <p:sp>
        <p:nvSpPr>
          <p:cNvPr id="9" name="Légende : flèche vers la gauche 8">
            <a:extLst>
              <a:ext uri="{FF2B5EF4-FFF2-40B4-BE49-F238E27FC236}">
                <a16:creationId xmlns:a16="http://schemas.microsoft.com/office/drawing/2014/main" xmlns="" id="{296C1FC0-723E-41C4-B78A-04502C8D8673}"/>
              </a:ext>
            </a:extLst>
          </p:cNvPr>
          <p:cNvSpPr/>
          <p:nvPr/>
        </p:nvSpPr>
        <p:spPr>
          <a:xfrm>
            <a:off x="7227845" y="693747"/>
            <a:ext cx="1792688" cy="914400"/>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L’endormi</a:t>
            </a:r>
          </a:p>
        </p:txBody>
      </p:sp>
    </p:spTree>
    <p:extLst>
      <p:ext uri="{BB962C8B-B14F-4D97-AF65-F5344CB8AC3E}">
        <p14:creationId xmlns:p14="http://schemas.microsoft.com/office/powerpoint/2010/main" val="3000328274"/>
      </p:ext>
    </p:extLst>
  </p:cSld>
  <p:clrMapOvr>
    <a:masterClrMapping/>
  </p:clrMapOvr>
  <p:transition spd="slow">
    <p:cove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xmlns="" id="{83F4EF6B-A5B9-4493-88EE-2B929992AC0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32893" y="5685440"/>
            <a:ext cx="720000" cy="1109133"/>
          </a:xfrm>
          <a:prstGeom prst="rect">
            <a:avLst/>
          </a:prstGeom>
        </p:spPr>
      </p:pic>
      <p:pic>
        <p:nvPicPr>
          <p:cNvPr id="11" name="Image 10" descr="Une image contenant texte&#10;&#10;Description générée automatiquement">
            <a:extLst>
              <a:ext uri="{FF2B5EF4-FFF2-40B4-BE49-F238E27FC236}">
                <a16:creationId xmlns:a16="http://schemas.microsoft.com/office/drawing/2014/main" xmlns="" id="{D3977118-0F65-48FB-8B21-2E237101779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543769" y="5683201"/>
            <a:ext cx="720000" cy="1109133"/>
          </a:xfrm>
          <a:prstGeom prst="rect">
            <a:avLst/>
          </a:prstGeom>
        </p:spPr>
      </p:pic>
      <p:pic>
        <p:nvPicPr>
          <p:cNvPr id="15" name="Image 14" descr="Une image contenant dessin, horloge, ordinateur&#10;&#10;Description générée automatiquement">
            <a:extLst>
              <a:ext uri="{FF2B5EF4-FFF2-40B4-BE49-F238E27FC236}">
                <a16:creationId xmlns:a16="http://schemas.microsoft.com/office/drawing/2014/main" xmlns="" id="{0E560F49-8804-455C-A65F-860B549893B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287134" y="283322"/>
            <a:ext cx="719051" cy="1109749"/>
          </a:xfrm>
          <a:prstGeom prst="rect">
            <a:avLst/>
          </a:prstGeom>
        </p:spPr>
      </p:pic>
      <p:pic>
        <p:nvPicPr>
          <p:cNvPr id="17" name="Image 16">
            <a:extLst>
              <a:ext uri="{FF2B5EF4-FFF2-40B4-BE49-F238E27FC236}">
                <a16:creationId xmlns:a16="http://schemas.microsoft.com/office/drawing/2014/main" xmlns="" id="{CEDDB895-65CA-4CD3-9575-31AA127E5EB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774329" y="5717722"/>
            <a:ext cx="720000" cy="1111214"/>
          </a:xfrm>
          <a:prstGeom prst="rect">
            <a:avLst/>
          </a:prstGeom>
        </p:spPr>
      </p:pic>
      <p:pic>
        <p:nvPicPr>
          <p:cNvPr id="19" name="Image 18" descr="Une image contenant dessin, horloge, ordinateur&#10;&#10;Description générée automatiquement">
            <a:extLst>
              <a:ext uri="{FF2B5EF4-FFF2-40B4-BE49-F238E27FC236}">
                <a16:creationId xmlns:a16="http://schemas.microsoft.com/office/drawing/2014/main" xmlns="" id="{89AA77B1-A0D6-438E-BA5E-76E6D5DC65D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445384" y="283323"/>
            <a:ext cx="719051" cy="1109749"/>
          </a:xfrm>
          <a:prstGeom prst="rect">
            <a:avLst/>
          </a:prstGeom>
        </p:spPr>
      </p:pic>
      <p:pic>
        <p:nvPicPr>
          <p:cNvPr id="21" name="Image 20" descr="Une image contenant dessin, signe&#10;&#10;Description générée automatiquement">
            <a:extLst>
              <a:ext uri="{FF2B5EF4-FFF2-40B4-BE49-F238E27FC236}">
                <a16:creationId xmlns:a16="http://schemas.microsoft.com/office/drawing/2014/main" xmlns="" id="{E7881532-A7C8-4F49-80EF-3A7ECD0B7F2C}"/>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587975" y="3981447"/>
            <a:ext cx="719051" cy="1109749"/>
          </a:xfrm>
          <a:prstGeom prst="rect">
            <a:avLst/>
          </a:prstGeom>
        </p:spPr>
      </p:pic>
      <p:pic>
        <p:nvPicPr>
          <p:cNvPr id="25" name="Image 24" descr="Une image contenant dessin&#10;&#10;Description générée automatiquement">
            <a:extLst>
              <a:ext uri="{FF2B5EF4-FFF2-40B4-BE49-F238E27FC236}">
                <a16:creationId xmlns:a16="http://schemas.microsoft.com/office/drawing/2014/main" xmlns="" id="{556E7553-7997-4E3B-A589-848228EE7506}"/>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8617756" y="295891"/>
            <a:ext cx="719051" cy="1109749"/>
          </a:xfrm>
          <a:prstGeom prst="rect">
            <a:avLst/>
          </a:prstGeom>
        </p:spPr>
      </p:pic>
      <p:pic>
        <p:nvPicPr>
          <p:cNvPr id="29" name="Image 28">
            <a:extLst>
              <a:ext uri="{FF2B5EF4-FFF2-40B4-BE49-F238E27FC236}">
                <a16:creationId xmlns:a16="http://schemas.microsoft.com/office/drawing/2014/main" xmlns="" id="{5838782F-289D-4A78-AC62-244CDCCB9207}"/>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035594" y="5727077"/>
            <a:ext cx="720000" cy="1111214"/>
          </a:xfrm>
          <a:prstGeom prst="rect">
            <a:avLst/>
          </a:prstGeom>
        </p:spPr>
      </p:pic>
      <p:pic>
        <p:nvPicPr>
          <p:cNvPr id="31" name="Image 30" descr="Une image contenant dessin&#10;&#10;Description générée automatiquement">
            <a:extLst>
              <a:ext uri="{FF2B5EF4-FFF2-40B4-BE49-F238E27FC236}">
                <a16:creationId xmlns:a16="http://schemas.microsoft.com/office/drawing/2014/main" xmlns="" id="{C46635E6-BCDD-4067-9500-53B1EA5457A2}"/>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9689898" y="2757366"/>
            <a:ext cx="719051" cy="1109749"/>
          </a:xfrm>
          <a:prstGeom prst="rect">
            <a:avLst/>
          </a:prstGeom>
        </p:spPr>
      </p:pic>
      <p:pic>
        <p:nvPicPr>
          <p:cNvPr id="35" name="Image 34">
            <a:extLst>
              <a:ext uri="{FF2B5EF4-FFF2-40B4-BE49-F238E27FC236}">
                <a16:creationId xmlns:a16="http://schemas.microsoft.com/office/drawing/2014/main" xmlns="" id="{FC21B332-363B-4033-8CAD-3FC5F200AA70}"/>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3253045" y="5746011"/>
            <a:ext cx="720000" cy="1111214"/>
          </a:xfrm>
          <a:prstGeom prst="rect">
            <a:avLst/>
          </a:prstGeom>
        </p:spPr>
      </p:pic>
      <p:pic>
        <p:nvPicPr>
          <p:cNvPr id="39" name="Image 38" descr="Une image contenant texte, dessin, signe&#10;&#10;Description générée automatiquement">
            <a:extLst>
              <a:ext uri="{FF2B5EF4-FFF2-40B4-BE49-F238E27FC236}">
                <a16:creationId xmlns:a16="http://schemas.microsoft.com/office/drawing/2014/main" xmlns="" id="{81731D0C-CAF6-4D8C-8D30-A9D17F938080}"/>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864661" y="5683201"/>
            <a:ext cx="720000" cy="1111214"/>
          </a:xfrm>
          <a:prstGeom prst="rect">
            <a:avLst/>
          </a:prstGeom>
        </p:spPr>
      </p:pic>
      <p:pic>
        <p:nvPicPr>
          <p:cNvPr id="41" name="Image 40" descr="Une image contenant dessin, signe, horloge&#10;&#10;Description générée automatiquement">
            <a:extLst>
              <a:ext uri="{FF2B5EF4-FFF2-40B4-BE49-F238E27FC236}">
                <a16:creationId xmlns:a16="http://schemas.microsoft.com/office/drawing/2014/main" xmlns="" id="{C4CC1562-2B85-4A29-B62B-055F058BC445}"/>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7836043" y="283320"/>
            <a:ext cx="719051" cy="1109749"/>
          </a:xfrm>
          <a:prstGeom prst="rect">
            <a:avLst/>
          </a:prstGeom>
        </p:spPr>
      </p:pic>
      <p:pic>
        <p:nvPicPr>
          <p:cNvPr id="47" name="Image 46">
            <a:extLst>
              <a:ext uri="{FF2B5EF4-FFF2-40B4-BE49-F238E27FC236}">
                <a16:creationId xmlns:a16="http://schemas.microsoft.com/office/drawing/2014/main" xmlns="" id="{3CE60B66-37F3-4995-9B6C-6007F93D4EDC}"/>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7108241" y="5689389"/>
            <a:ext cx="720000" cy="1111214"/>
          </a:xfrm>
          <a:prstGeom prst="rect">
            <a:avLst/>
          </a:prstGeom>
        </p:spPr>
      </p:pic>
      <p:pic>
        <p:nvPicPr>
          <p:cNvPr id="49" name="Image 48" descr="Une image contenant dessin, signe, horloge&#10;&#10;Description générée automatiquement">
            <a:extLst>
              <a:ext uri="{FF2B5EF4-FFF2-40B4-BE49-F238E27FC236}">
                <a16:creationId xmlns:a16="http://schemas.microsoft.com/office/drawing/2014/main" xmlns="" id="{6F8018A6-BEE9-416E-BBCD-9A88A29E517D}"/>
              </a:ext>
            </a:extLst>
          </p:cNvPr>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7073032" y="283321"/>
            <a:ext cx="719051" cy="1109749"/>
          </a:xfrm>
          <a:prstGeom prst="rect">
            <a:avLst/>
          </a:prstGeom>
        </p:spPr>
      </p:pic>
      <p:pic>
        <p:nvPicPr>
          <p:cNvPr id="55" name="Image 54" descr="Une image contenant dessin, signe&#10;&#10;Description générée automatiquement">
            <a:extLst>
              <a:ext uri="{FF2B5EF4-FFF2-40B4-BE49-F238E27FC236}">
                <a16:creationId xmlns:a16="http://schemas.microsoft.com/office/drawing/2014/main" xmlns="" id="{4BEFBA16-9B30-4D76-B87B-524B352D74C4}"/>
              </a:ext>
            </a:extLst>
          </p:cNvPr>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8642870" y="5683200"/>
            <a:ext cx="720000" cy="1111214"/>
          </a:xfrm>
          <a:prstGeom prst="rect">
            <a:avLst/>
          </a:prstGeom>
        </p:spPr>
      </p:pic>
      <p:pic>
        <p:nvPicPr>
          <p:cNvPr id="57" name="Image 56">
            <a:extLst>
              <a:ext uri="{FF2B5EF4-FFF2-40B4-BE49-F238E27FC236}">
                <a16:creationId xmlns:a16="http://schemas.microsoft.com/office/drawing/2014/main" xmlns="" id="{DB042FE8-BC6F-4DAB-B896-B35E8D0B2931}"/>
              </a:ext>
            </a:extLst>
          </p:cNvPr>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4619711" y="283323"/>
            <a:ext cx="719051" cy="1109749"/>
          </a:xfrm>
          <a:prstGeom prst="rect">
            <a:avLst/>
          </a:prstGeom>
        </p:spPr>
      </p:pic>
      <p:pic>
        <p:nvPicPr>
          <p:cNvPr id="59" name="Image 58">
            <a:extLst>
              <a:ext uri="{FF2B5EF4-FFF2-40B4-BE49-F238E27FC236}">
                <a16:creationId xmlns:a16="http://schemas.microsoft.com/office/drawing/2014/main" xmlns="" id="{9D0765F4-2F0E-4231-9672-15CE897F86D7}"/>
              </a:ext>
            </a:extLst>
          </p:cNvPr>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3833813" y="283324"/>
            <a:ext cx="719051" cy="1109749"/>
          </a:xfrm>
          <a:prstGeom prst="rect">
            <a:avLst/>
          </a:prstGeom>
        </p:spPr>
      </p:pic>
      <p:pic>
        <p:nvPicPr>
          <p:cNvPr id="63" name="Image 62">
            <a:extLst>
              <a:ext uri="{FF2B5EF4-FFF2-40B4-BE49-F238E27FC236}">
                <a16:creationId xmlns:a16="http://schemas.microsoft.com/office/drawing/2014/main" xmlns="" id="{834544C3-AC9F-4D59-8185-F72D2EE3D8AC}"/>
              </a:ext>
            </a:extLst>
          </p:cNvPr>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3074987" y="283325"/>
            <a:ext cx="719051" cy="1109749"/>
          </a:xfrm>
          <a:prstGeom prst="rect">
            <a:avLst/>
          </a:prstGeom>
        </p:spPr>
      </p:pic>
      <p:sp>
        <p:nvSpPr>
          <p:cNvPr id="3" name="Légende : flèche vers la gauche 2">
            <a:extLst>
              <a:ext uri="{FF2B5EF4-FFF2-40B4-BE49-F238E27FC236}">
                <a16:creationId xmlns:a16="http://schemas.microsoft.com/office/drawing/2014/main" xmlns="" id="{0951BBEA-5313-4887-A761-C6D7DB513AE3}"/>
              </a:ext>
            </a:extLst>
          </p:cNvPr>
          <p:cNvSpPr/>
          <p:nvPr/>
        </p:nvSpPr>
        <p:spPr>
          <a:xfrm>
            <a:off x="9773920" y="295891"/>
            <a:ext cx="1792688" cy="914400"/>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L’endormi</a:t>
            </a:r>
          </a:p>
        </p:txBody>
      </p:sp>
      <p:sp>
        <p:nvSpPr>
          <p:cNvPr id="4" name="ZoneTexte 3">
            <a:extLst>
              <a:ext uri="{FF2B5EF4-FFF2-40B4-BE49-F238E27FC236}">
                <a16:creationId xmlns:a16="http://schemas.microsoft.com/office/drawing/2014/main" xmlns="" id="{832BA8F4-ADE1-44D2-860A-41C8861B0190}"/>
              </a:ext>
            </a:extLst>
          </p:cNvPr>
          <p:cNvSpPr txBox="1"/>
          <p:nvPr/>
        </p:nvSpPr>
        <p:spPr>
          <a:xfrm>
            <a:off x="1" y="333128"/>
            <a:ext cx="2565952" cy="646331"/>
          </a:xfrm>
          <a:prstGeom prst="rect">
            <a:avLst/>
          </a:prstGeom>
          <a:noFill/>
        </p:spPr>
        <p:txBody>
          <a:bodyPr wrap="square" rtlCol="0">
            <a:spAutoFit/>
          </a:bodyPr>
          <a:lstStyle/>
          <a:p>
            <a:r>
              <a:rPr lang="fr-FR" dirty="0"/>
              <a:t>Océane a distribué donc entame … </a:t>
            </a:r>
          </a:p>
        </p:txBody>
      </p:sp>
      <p:sp>
        <p:nvSpPr>
          <p:cNvPr id="2" name="ZoneTexte 1">
            <a:extLst>
              <a:ext uri="{FF2B5EF4-FFF2-40B4-BE49-F238E27FC236}">
                <a16:creationId xmlns:a16="http://schemas.microsoft.com/office/drawing/2014/main" xmlns="" id="{1040FEB3-EF15-4919-8720-40C663E04AC4}"/>
              </a:ext>
            </a:extLst>
          </p:cNvPr>
          <p:cNvSpPr txBox="1"/>
          <p:nvPr/>
        </p:nvSpPr>
        <p:spPr>
          <a:xfrm>
            <a:off x="447040" y="5746011"/>
            <a:ext cx="2194560" cy="646331"/>
          </a:xfrm>
          <a:prstGeom prst="rect">
            <a:avLst/>
          </a:prstGeom>
          <a:noFill/>
        </p:spPr>
        <p:txBody>
          <a:bodyPr wrap="square" rtlCol="0">
            <a:spAutoFit/>
          </a:bodyPr>
          <a:lstStyle/>
          <a:p>
            <a:r>
              <a:rPr lang="fr-FR" dirty="0"/>
              <a:t>Océane/Ewen       0</a:t>
            </a:r>
          </a:p>
          <a:p>
            <a:r>
              <a:rPr lang="fr-FR" dirty="0"/>
              <a:t>Noémie/Simon     1 </a:t>
            </a:r>
          </a:p>
        </p:txBody>
      </p:sp>
    </p:spTree>
    <p:extLst>
      <p:ext uri="{BB962C8B-B14F-4D97-AF65-F5344CB8AC3E}">
        <p14:creationId xmlns:p14="http://schemas.microsoft.com/office/powerpoint/2010/main" val="1306018924"/>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0" presetClass="path" presetSubtype="0" accel="50000" decel="50000" fill="hold" nodeType="withEffect">
                                  <p:stCondLst>
                                    <p:cond delay="0"/>
                                  </p:stCondLst>
                                  <p:childTnLst>
                                    <p:animMotion origin="layout" path="M 0.01809 -0.0206 L 0.01809 -0.0206 C 0.02018 -0.02153 0.02239 -0.02245 0.0246 -0.02338 C 0.02539 -0.02361 0.02604 -0.02407 0.02682 -0.02453 C 0.03177 -0.02916 0.02578 -0.02569 0.0319 -0.02847 C 0.03281 -0.0294 0.03372 -0.03032 0.03476 -0.03102 C 0.03554 -0.03171 0.03632 -0.03171 0.03697 -0.0324 C 0.04114 -0.03611 0.03697 -0.03426 0.04205 -0.0375 C 0.04296 -0.03819 0.04401 -0.03842 0.04492 -0.03889 C 0.04661 -0.03981 0.0513 -0.04259 0.05299 -0.04398 C 0.05377 -0.04467 0.05442 -0.04583 0.0552 -0.04653 C 0.05585 -0.04722 0.05664 -0.04745 0.05729 -0.04791 C 0.06289 -0.05162 0.05898 -0.04953 0.06393 -0.05185 C 0.07057 -0.05787 0.06757 -0.05602 0.07265 -0.05833 C 0.07708 -0.06435 0.07395 -0.06088 0.07994 -0.06481 C 0.08112 -0.06551 0.08229 -0.06643 0.08359 -0.06736 C 0.0845 -0.06805 0.08541 -0.06944 0.08645 -0.0699 C 0.08815 -0.07083 0.08984 -0.07083 0.09153 -0.07129 C 0.09257 -0.07222 0.09349 -0.07315 0.09453 -0.07384 C 0.09518 -0.0743 0.09596 -0.07453 0.09661 -0.07523 C 0.09908 -0.07708 0.1013 -0.08032 0.1039 -0.08171 C 0.10494 -0.08194 0.10585 -0.08217 0.1069 -0.08287 C 0.11445 -0.08796 0.1052 -0.08356 0.11263 -0.0868 C 0.11341 -0.08773 0.11406 -0.08865 0.11484 -0.08935 C 0.11575 -0.09004 0.11679 -0.09028 0.1177 -0.09074 C 0.11849 -0.09097 0.11927 -0.09143 0.11992 -0.0919 C 0.12252 -0.09653 0.12044 -0.09352 0.125 -0.09722 C 0.12604 -0.09791 0.12695 -0.09907 0.12799 -0.09977 C 0.1289 -0.10046 0.12994 -0.10046 0.13085 -0.10115 C 0.13229 -0.10185 0.13372 -0.10278 0.13528 -0.1037 L 0.13958 -0.10625 C 0.14205 -0.10764 0.14101 -0.1074 0.14257 -0.1074 " pathEditMode="relative" ptsTypes="AAAAAAAAAAAAAAAAAAAAAAAAAAAAAAAA">
                                      <p:cBhvr>
                                        <p:cTn id="8" dur="2000" fill="hold"/>
                                        <p:tgtEl>
                                          <p:spTgt spid="21"/>
                                        </p:tgtEl>
                                        <p:attrNameLst>
                                          <p:attrName>ppt_x</p:attrName>
                                          <p:attrName>ppt_y</p:attrName>
                                        </p:attrNameLst>
                                      </p:cBhvr>
                                    </p:animMotion>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0" presetClass="path" presetSubtype="0" accel="50000" decel="50000" fill="hold" nodeType="clickEffect">
                                  <p:stCondLst>
                                    <p:cond delay="0"/>
                                  </p:stCondLst>
                                  <p:childTnLst>
                                    <p:animMotion origin="layout" path="M -0.00456 0.0044 L -0.00456 0.0044 C -0.00482 0.01204 -0.00495 0.01991 -0.00534 0.02755 C -0.00547 0.0301 -0.00586 0.03264 -0.00612 0.03542 C -0.00612 0.03542 -0.00755 0.05 -0.0082 0.05347 C -0.00873 0.05556 -0.00912 0.05787 -0.00977 0.05996 C -0.01003 0.06088 -0.01081 0.06158 -0.0112 0.0625 C -0.01393 0.06875 -0.01107 0.06459 -0.01485 0.06898 C -0.01745 0.07847 -0.01472 0.07014 -0.01849 0.07801 C -0.01901 0.07917 -0.0194 0.08056 -0.01992 0.08195 C -0.02057 0.08357 -0.02136 0.08542 -0.02214 0.08704 C -0.02279 0.08843 -0.02357 0.08959 -0.02422 0.09097 C -0.02487 0.09213 -0.02513 0.09375 -0.02578 0.09491 C -0.0263 0.09584 -0.02722 0.0963 -0.02787 0.09746 C -0.02943 0.09977 -0.03086 0.10255 -0.03229 0.1051 C -0.0332 0.10695 -0.03399 0.10949 -0.03516 0.11042 L -0.0388 0.11297 C -0.04597 0.1257 -0.03763 0.11135 -0.04466 0.12199 C -0.04544 0.12315 -0.04597 0.12477 -0.04688 0.12593 C -0.04948 0.12917 -0.05052 0.12824 -0.05339 0.13102 C -0.05573 0.13334 -0.05742 0.13727 -0.0599 0.13889 C -0.06068 0.13935 -0.06146 0.13959 -0.06211 0.14005 C -0.06459 0.1419 -0.06602 0.14398 -0.06862 0.14537 C -0.07057 0.14607 -0.07891 0.14746 -0.08034 0.14792 C -0.08216 0.14838 -0.08672 0.15047 -0.08828 0.15047 L -0.18959 0.15185 C -0.19141 0.15255 -0.19349 0.15324 -0.19531 0.1544 C -0.1961 0.15486 -0.19675 0.15533 -0.19753 0.15556 C -0.19948 0.15625 -0.20143 0.15648 -0.20339 0.15695 C -0.20456 0.15718 -0.20573 0.15787 -0.20703 0.15834 C -0.20873 0.1588 -0.21042 0.15903 -0.21211 0.15949 C -0.21302 0.15996 -0.21406 0.16042 -0.21498 0.16088 C -0.21641 0.16135 -0.21797 0.16158 -0.2194 0.16204 C -0.22031 0.1625 -0.22136 0.1632 -0.22227 0.16343 C -0.22396 0.16389 -0.22565 0.16435 -0.22735 0.16482 C -0.2405 0.16829 -0.22201 0.16343 -0.23685 0.16736 C -0.24362 0.1713 -0.23112 0.16412 -0.24701 0.16991 C -0.24805 0.17037 -0.24896 0.17176 -0.25 0.17246 C -0.25065 0.17292 -0.25143 0.17315 -0.25209 0.17385 C -0.25508 0.17639 -0.25352 0.1757 -0.25573 0.17894 C -0.25651 0.17986 -0.25729 0.18056 -0.25794 0.18148 C -0.25899 0.18403 -0.26029 0.18635 -0.26081 0.18935 C -0.26107 0.19051 -0.2612 0.19213 -0.26159 0.19306 C -0.26237 0.19514 -0.26393 0.19607 -0.26445 0.19838 C -0.26498 0.2 -0.26563 0.20162 -0.26602 0.20347 C -0.26628 0.2051 -0.26628 0.20695 -0.26667 0.2088 C -0.26836 0.21574 -0.2681 0.20949 -0.2681 0.21528 " pathEditMode="relative" ptsTypes="AAAAAAAAAAAAAAAAAAAAAAAAAAAAAAAAAAAAAAAAAAAAAAA">
                                      <p:cBhvr>
                                        <p:cTn id="34" dur="2000" fill="hold"/>
                                        <p:tgtEl>
                                          <p:spTgt spid="25"/>
                                        </p:tgtEl>
                                        <p:attrNameLst>
                                          <p:attrName>ppt_x</p:attrName>
                                          <p:attrName>ppt_y</p:attrName>
                                        </p:attrNameLst>
                                      </p:cBhvr>
                                    </p:animMotion>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1"/>
                                        </p:tgtEl>
                                        <p:attrNameLst>
                                          <p:attrName>style.visibility</p:attrName>
                                        </p:attrNameLst>
                                      </p:cBhvr>
                                      <p:to>
                                        <p:strVal val="visible"/>
                                      </p:to>
                                    </p:set>
                                  </p:childTnLst>
                                </p:cTn>
                              </p:par>
                              <p:par>
                                <p:cTn id="39" presetID="0" presetClass="path" presetSubtype="0" accel="50000" decel="50000" fill="hold" nodeType="withEffect">
                                  <p:stCondLst>
                                    <p:cond delay="0"/>
                                  </p:stCondLst>
                                  <p:childTnLst>
                                    <p:animMotion origin="layout" path="M -0.01524 0.01273 L -0.01524 0.01296 C -0.0168 0.01273 -0.03477 0.01435 -0.03789 0.01528 C -0.03958 0.01574 -0.04128 0.01713 -0.04297 0.01782 C -0.05612 0.02269 -0.04714 0.01852 -0.05677 0.02176 C -0.05781 0.02199 -0.05873 0.02269 -0.05977 0.02292 C -0.06315 0.02407 -0.06654 0.02407 -0.06992 0.02546 C -0.07214 0.02662 -0.07669 0.0287 -0.0793 0.0294 C -0.0862 0.03125 -0.08451 0.03009 -0.09024 0.03194 C -0.09505 0.0338 -0.09128 0.0331 -0.09688 0.03472 C -0.0987 0.03519 -0.10065 0.03542 -0.10261 0.03588 C -0.10925 0.03889 -0.1013 0.03565 -0.11289 0.03843 C -0.1138 0.03866 -0.11471 0.03958 -0.11576 0.03982 C -0.11797 0.04051 -0.12018 0.04074 -0.12227 0.0412 C -0.13021 0.04468 -0.12617 0.04329 -0.13464 0.04491 C -0.13893 0.04745 -0.13477 0.04537 -0.14128 0.04769 C -0.1513 0.05116 -0.13281 0.04583 -0.15 0.05023 C -0.15143 0.05046 -0.15287 0.05116 -0.1543 0.05139 C -0.15651 0.05208 -0.15873 0.05232 -0.16094 0.05278 C -0.16263 0.05324 -0.16432 0.0537 -0.16602 0.05417 C -0.16836 0.05463 -0.17578 0.05602 -0.17839 0.05671 C -0.18073 0.05741 -0.18333 0.05787 -0.18568 0.05926 C -0.18633 0.05972 -0.18711 0.06019 -0.18776 0.06065 C -0.19518 0.06296 -0.19375 0.06065 -0.20234 0.06435 C -0.20339 0.06482 -0.2043 0.06551 -0.20534 0.06574 C -0.20768 0.06597 -0.21016 0.06574 -0.2125 0.06574 " pathEditMode="relative" rAng="0" ptsTypes="AAAAAAAAAAAAAAAAAAAAAAAAAA">
                                      <p:cBhvr>
                                        <p:cTn id="40" dur="2000" fill="hold"/>
                                        <p:tgtEl>
                                          <p:spTgt spid="31"/>
                                        </p:tgtEl>
                                        <p:attrNameLst>
                                          <p:attrName>ppt_x</p:attrName>
                                          <p:attrName>ppt_y</p:attrName>
                                        </p:attrNameLst>
                                      </p:cBhvr>
                                      <p:rCtr x="-9870" y="2639"/>
                                    </p:animMotion>
                                  </p:childTnLst>
                                </p:cTn>
                              </p:par>
                            </p:childTnLst>
                          </p:cTn>
                        </p:par>
                      </p:childTnLst>
                    </p:cTn>
                  </p:par>
                  <p:par>
                    <p:cTn id="41" fill="hold">
                      <p:stCondLst>
                        <p:cond delay="indefinite"/>
                      </p:stCondLst>
                      <p:childTnLst>
                        <p:par>
                          <p:cTn id="42" fill="hold">
                            <p:stCondLst>
                              <p:cond delay="0"/>
                            </p:stCondLst>
                            <p:childTnLst>
                              <p:par>
                                <p:cTn id="43" presetID="0" presetClass="path" presetSubtype="0" accel="50000" decel="50000" fill="hold" nodeType="clickEffect">
                                  <p:stCondLst>
                                    <p:cond delay="0"/>
                                  </p:stCondLst>
                                  <p:childTnLst>
                                    <p:animMotion origin="layout" path="M -0.00286 -0.06204 L -0.00286 -0.06204 C 0.00521 -0.07222 0.00144 -0.06991 0.0073 -0.07245 C 0.00821 -0.07384 0.00912 -0.07523 0.01016 -0.07639 C 0.01081 -0.07708 0.01172 -0.07685 0.01237 -0.07778 C 0.01706 -0.08426 0.00938 -0.08009 0.01745 -0.08287 C 0.01849 -0.08426 0.01928 -0.08588 0.02032 -0.0868 C 0.02175 -0.08796 0.02331 -0.08842 0.02474 -0.08935 C 0.02969 -0.09236 0.02357 -0.08866 0.0306 -0.09329 C 0.03125 -0.09375 0.03204 -0.09398 0.03269 -0.09444 C 0.03477 -0.09606 0.03646 -0.09838 0.03855 -0.09977 L 0.04297 -0.10231 C 0.04362 -0.10301 0.04441 -0.10417 0.04519 -0.10486 C 0.04584 -0.10555 0.04662 -0.10555 0.04727 -0.10625 C 0.04857 -0.10694 0.04974 -0.10787 0.05092 -0.10879 C 0.05586 -0.1125 0.05183 -0.11042 0.05678 -0.1125 C 0.06029 -0.11667 0.05808 -0.11481 0.06329 -0.11782 C 0.06407 -0.11829 0.06485 -0.11829 0.0655 -0.11898 C 0.06628 -0.11991 0.06693 -0.12106 0.06771 -0.12176 C 0.07045 -0.12407 0.07149 -0.1243 0.07422 -0.12546 C 0.08386 -0.13403 0.07188 -0.12361 0.0793 -0.1294 C 0.08829 -0.13634 0.07709 -0.12801 0.08438 -0.13449 C 0.08542 -0.13565 0.08855 -0.1368 0.08959 -0.13727 C 0.09545 -0.14768 0.08776 -0.13542 0.09467 -0.14236 C 0.09558 -0.14329 0.09597 -0.14514 0.09688 -0.14629 C 0.09766 -0.14745 0.09883 -0.14768 0.09974 -0.14884 C 0.10378 -0.15347 0.09831 -0.14977 0.10339 -0.15278 C 0.10391 -0.15347 0.1043 -0.15463 0.10482 -0.15532 C 0.10678 -0.1581 0.10899 -0.15995 0.11068 -0.16296 C 0.11133 -0.16435 0.11198 -0.16574 0.11289 -0.1669 C 0.1142 -0.16875 0.11602 -0.16991 0.11719 -0.17222 C 0.11914 -0.17569 0.11797 -0.1743 0.12084 -0.17592 C 0.12409 -0.18171 0.12318 -0.18055 0.1267 -0.18495 C 0.12735 -0.18588 0.12813 -0.18704 0.12891 -0.18773 C 0.12956 -0.18819 0.13034 -0.18842 0.13099 -0.18889 C 0.13164 -0.19074 0.13282 -0.19421 0.13399 -0.19537 C 0.13464 -0.19606 0.13542 -0.19629 0.13607 -0.19676 C 0.13711 -0.19838 0.13776 -0.20116 0.13907 -0.20185 C 0.14206 -0.2037 0.14063 -0.20231 0.14336 -0.20579 C 0.14362 -0.20694 0.14349 -0.20879 0.14414 -0.20972 C 0.14545 -0.21134 0.14844 -0.21227 0.14844 -0.21227 C 0.14896 -0.21342 0.14922 -0.21504 0.15 -0.2162 C 0.15053 -0.2169 0.15144 -0.2169 0.15209 -0.21736 C 0.15287 -0.21805 0.15365 -0.21898 0.1543 -0.21991 C 0.15625 -0.22268 0.15547 -0.22315 0.15795 -0.22523 C 0.15938 -0.22639 0.16094 -0.22685 0.16237 -0.22778 L 0.16459 -0.22893 " pathEditMode="relative" ptsTypes="AAAAAAAAAAAAAAAAAAAAAAAAAAAAAAAAAAAAAAAAAAAAAAA">
                                      <p:cBhvr>
                                        <p:cTn id="44" dur="2000" fill="hold"/>
                                        <p:tgtEl>
                                          <p:spTgt spid="35"/>
                                        </p:tgtEl>
                                        <p:attrNameLst>
                                          <p:attrName>ppt_x</p:attrName>
                                          <p:attrName>ppt_y</p:attrName>
                                        </p:attrNameLst>
                                      </p:cBhvr>
                                    </p:animMotion>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2">
                                            <p:txEl>
                                              <p:pRg st="0" end="0"/>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Une image contenant dessin, horloge, signe&#10;&#10;Description générée automatiquement">
            <a:extLst>
              <a:ext uri="{FF2B5EF4-FFF2-40B4-BE49-F238E27FC236}">
                <a16:creationId xmlns:a16="http://schemas.microsoft.com/office/drawing/2014/main" xmlns="" id="{B2E0B0AE-1994-4B52-B9A3-71881A4B6A3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41131" y="4196884"/>
            <a:ext cx="719051" cy="1109749"/>
          </a:xfrm>
          <a:prstGeom prst="rect">
            <a:avLst/>
          </a:prstGeom>
        </p:spPr>
      </p:pic>
      <p:pic>
        <p:nvPicPr>
          <p:cNvPr id="7" name="Image 6">
            <a:extLst>
              <a:ext uri="{FF2B5EF4-FFF2-40B4-BE49-F238E27FC236}">
                <a16:creationId xmlns:a16="http://schemas.microsoft.com/office/drawing/2014/main" xmlns="" id="{83F4EF6B-A5B9-4493-88EE-2B929992AC0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507324" y="5531900"/>
            <a:ext cx="720000" cy="1109133"/>
          </a:xfrm>
          <a:prstGeom prst="rect">
            <a:avLst/>
          </a:prstGeom>
        </p:spPr>
      </p:pic>
      <p:pic>
        <p:nvPicPr>
          <p:cNvPr id="11" name="Image 10" descr="Une image contenant texte&#10;&#10;Description générée automatiquement">
            <a:extLst>
              <a:ext uri="{FF2B5EF4-FFF2-40B4-BE49-F238E27FC236}">
                <a16:creationId xmlns:a16="http://schemas.microsoft.com/office/drawing/2014/main" xmlns="" id="{D3977118-0F65-48FB-8B21-2E237101779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709914" y="5531900"/>
            <a:ext cx="720000" cy="1109133"/>
          </a:xfrm>
          <a:prstGeom prst="rect">
            <a:avLst/>
          </a:prstGeom>
        </p:spPr>
      </p:pic>
      <p:pic>
        <p:nvPicPr>
          <p:cNvPr id="13" name="Image 12">
            <a:extLst>
              <a:ext uri="{FF2B5EF4-FFF2-40B4-BE49-F238E27FC236}">
                <a16:creationId xmlns:a16="http://schemas.microsoft.com/office/drawing/2014/main" xmlns="" id="{AFAD9D50-7EE0-4FA0-8526-B006BDEF50E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288283" y="2874125"/>
            <a:ext cx="719051" cy="1109749"/>
          </a:xfrm>
          <a:prstGeom prst="rect">
            <a:avLst/>
          </a:prstGeom>
        </p:spPr>
      </p:pic>
      <p:pic>
        <p:nvPicPr>
          <p:cNvPr id="15" name="Image 14" descr="Une image contenant dessin, horloge, ordinateur&#10;&#10;Description générée automatiquement">
            <a:extLst>
              <a:ext uri="{FF2B5EF4-FFF2-40B4-BE49-F238E27FC236}">
                <a16:creationId xmlns:a16="http://schemas.microsoft.com/office/drawing/2014/main" xmlns="" id="{0E560F49-8804-455C-A65F-860B549893B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287134" y="283322"/>
            <a:ext cx="719051" cy="1109749"/>
          </a:xfrm>
          <a:prstGeom prst="rect">
            <a:avLst/>
          </a:prstGeom>
        </p:spPr>
      </p:pic>
      <p:pic>
        <p:nvPicPr>
          <p:cNvPr id="17" name="Image 16">
            <a:extLst>
              <a:ext uri="{FF2B5EF4-FFF2-40B4-BE49-F238E27FC236}">
                <a16:creationId xmlns:a16="http://schemas.microsoft.com/office/drawing/2014/main" xmlns="" id="{CEDDB895-65CA-4CD3-9575-31AA127E5EBC}"/>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929951" y="5520552"/>
            <a:ext cx="720000" cy="1111214"/>
          </a:xfrm>
          <a:prstGeom prst="rect">
            <a:avLst/>
          </a:prstGeom>
        </p:spPr>
      </p:pic>
      <p:pic>
        <p:nvPicPr>
          <p:cNvPr id="19" name="Image 18" descr="Une image contenant dessin, horloge, ordinateur&#10;&#10;Description générée automatiquement">
            <a:extLst>
              <a:ext uri="{FF2B5EF4-FFF2-40B4-BE49-F238E27FC236}">
                <a16:creationId xmlns:a16="http://schemas.microsoft.com/office/drawing/2014/main" xmlns="" id="{89AA77B1-A0D6-438E-BA5E-76E6D5DC65D0}"/>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445384" y="283323"/>
            <a:ext cx="719051" cy="1109749"/>
          </a:xfrm>
          <a:prstGeom prst="rect">
            <a:avLst/>
          </a:prstGeom>
        </p:spPr>
      </p:pic>
      <p:pic>
        <p:nvPicPr>
          <p:cNvPr id="29" name="Image 28">
            <a:extLst>
              <a:ext uri="{FF2B5EF4-FFF2-40B4-BE49-F238E27FC236}">
                <a16:creationId xmlns:a16="http://schemas.microsoft.com/office/drawing/2014/main" xmlns="" id="{5838782F-289D-4A78-AC62-244CDCCB9207}"/>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113813" y="5500775"/>
            <a:ext cx="720000" cy="1111214"/>
          </a:xfrm>
          <a:prstGeom prst="rect">
            <a:avLst/>
          </a:prstGeom>
        </p:spPr>
      </p:pic>
      <p:pic>
        <p:nvPicPr>
          <p:cNvPr id="39" name="Image 38" descr="Une image contenant texte, dessin, signe&#10;&#10;Description générée automatiquement">
            <a:extLst>
              <a:ext uri="{FF2B5EF4-FFF2-40B4-BE49-F238E27FC236}">
                <a16:creationId xmlns:a16="http://schemas.microsoft.com/office/drawing/2014/main" xmlns="" id="{81731D0C-CAF6-4D8C-8D30-A9D17F938080}"/>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183313" y="5528314"/>
            <a:ext cx="720000" cy="1111214"/>
          </a:xfrm>
          <a:prstGeom prst="rect">
            <a:avLst/>
          </a:prstGeom>
        </p:spPr>
      </p:pic>
      <p:pic>
        <p:nvPicPr>
          <p:cNvPr id="41" name="Image 40" descr="Une image contenant dessin, signe, horloge&#10;&#10;Description générée automatiquement">
            <a:extLst>
              <a:ext uri="{FF2B5EF4-FFF2-40B4-BE49-F238E27FC236}">
                <a16:creationId xmlns:a16="http://schemas.microsoft.com/office/drawing/2014/main" xmlns="" id="{C4CC1562-2B85-4A29-B62B-055F058BC445}"/>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7836043" y="283320"/>
            <a:ext cx="719051" cy="1109749"/>
          </a:xfrm>
          <a:prstGeom prst="rect">
            <a:avLst/>
          </a:prstGeom>
        </p:spPr>
      </p:pic>
      <p:pic>
        <p:nvPicPr>
          <p:cNvPr id="47" name="Image 46">
            <a:extLst>
              <a:ext uri="{FF2B5EF4-FFF2-40B4-BE49-F238E27FC236}">
                <a16:creationId xmlns:a16="http://schemas.microsoft.com/office/drawing/2014/main" xmlns="" id="{3CE60B66-37F3-4995-9B6C-6007F93D4EDC}"/>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6345497" y="5531900"/>
            <a:ext cx="720000" cy="1111214"/>
          </a:xfrm>
          <a:prstGeom prst="rect">
            <a:avLst/>
          </a:prstGeom>
        </p:spPr>
      </p:pic>
      <p:pic>
        <p:nvPicPr>
          <p:cNvPr id="49" name="Image 48" descr="Une image contenant dessin, signe, horloge&#10;&#10;Description générée automatiquement">
            <a:extLst>
              <a:ext uri="{FF2B5EF4-FFF2-40B4-BE49-F238E27FC236}">
                <a16:creationId xmlns:a16="http://schemas.microsoft.com/office/drawing/2014/main" xmlns="" id="{6F8018A6-BEE9-416E-BBCD-9A88A29E517D}"/>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7073032" y="283321"/>
            <a:ext cx="719051" cy="1109749"/>
          </a:xfrm>
          <a:prstGeom prst="rect">
            <a:avLst/>
          </a:prstGeom>
        </p:spPr>
      </p:pic>
      <p:pic>
        <p:nvPicPr>
          <p:cNvPr id="55" name="Image 54" descr="Une image contenant dessin, signe&#10;&#10;Description générée automatiquement">
            <a:extLst>
              <a:ext uri="{FF2B5EF4-FFF2-40B4-BE49-F238E27FC236}">
                <a16:creationId xmlns:a16="http://schemas.microsoft.com/office/drawing/2014/main" xmlns="" id="{4BEFBA16-9B30-4D76-B87B-524B352D74C4}"/>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7992828" y="5529296"/>
            <a:ext cx="720000" cy="1111214"/>
          </a:xfrm>
          <a:prstGeom prst="rect">
            <a:avLst/>
          </a:prstGeom>
        </p:spPr>
      </p:pic>
      <p:pic>
        <p:nvPicPr>
          <p:cNvPr id="57" name="Image 56">
            <a:extLst>
              <a:ext uri="{FF2B5EF4-FFF2-40B4-BE49-F238E27FC236}">
                <a16:creationId xmlns:a16="http://schemas.microsoft.com/office/drawing/2014/main" xmlns="" id="{DB042FE8-BC6F-4DAB-B896-B35E8D0B2931}"/>
              </a:ext>
            </a:extLst>
          </p:cNvPr>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4619711" y="283323"/>
            <a:ext cx="719051" cy="1109749"/>
          </a:xfrm>
          <a:prstGeom prst="rect">
            <a:avLst/>
          </a:prstGeom>
        </p:spPr>
      </p:pic>
      <p:pic>
        <p:nvPicPr>
          <p:cNvPr id="59" name="Image 58">
            <a:extLst>
              <a:ext uri="{FF2B5EF4-FFF2-40B4-BE49-F238E27FC236}">
                <a16:creationId xmlns:a16="http://schemas.microsoft.com/office/drawing/2014/main" xmlns="" id="{9D0765F4-2F0E-4231-9672-15CE897F86D7}"/>
              </a:ext>
            </a:extLst>
          </p:cNvPr>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3833813" y="283324"/>
            <a:ext cx="719051" cy="1109749"/>
          </a:xfrm>
          <a:prstGeom prst="rect">
            <a:avLst/>
          </a:prstGeom>
        </p:spPr>
      </p:pic>
      <p:pic>
        <p:nvPicPr>
          <p:cNvPr id="63" name="Image 62">
            <a:extLst>
              <a:ext uri="{FF2B5EF4-FFF2-40B4-BE49-F238E27FC236}">
                <a16:creationId xmlns:a16="http://schemas.microsoft.com/office/drawing/2014/main" xmlns="" id="{834544C3-AC9F-4D59-8185-F72D2EE3D8AC}"/>
              </a:ext>
            </a:extLst>
          </p:cNvPr>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3074987" y="283325"/>
            <a:ext cx="719051" cy="1109749"/>
          </a:xfrm>
          <a:prstGeom prst="rect">
            <a:avLst/>
          </a:prstGeom>
        </p:spPr>
      </p:pic>
      <p:sp>
        <p:nvSpPr>
          <p:cNvPr id="30" name="Légende : flèche vers la gauche 29">
            <a:extLst>
              <a:ext uri="{FF2B5EF4-FFF2-40B4-BE49-F238E27FC236}">
                <a16:creationId xmlns:a16="http://schemas.microsoft.com/office/drawing/2014/main" xmlns="" id="{2BD11D68-BEBD-4F60-8F82-448D19C3B7AE}"/>
              </a:ext>
            </a:extLst>
          </p:cNvPr>
          <p:cNvSpPr/>
          <p:nvPr/>
        </p:nvSpPr>
        <p:spPr>
          <a:xfrm>
            <a:off x="9255502" y="283320"/>
            <a:ext cx="1792688" cy="914400"/>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L’endormi</a:t>
            </a:r>
          </a:p>
        </p:txBody>
      </p:sp>
      <p:sp>
        <p:nvSpPr>
          <p:cNvPr id="2" name="ZoneTexte 1">
            <a:extLst>
              <a:ext uri="{FF2B5EF4-FFF2-40B4-BE49-F238E27FC236}">
                <a16:creationId xmlns:a16="http://schemas.microsoft.com/office/drawing/2014/main" xmlns="" id="{D7B8D27D-EE70-4F67-B9A6-0E25855E8694}"/>
              </a:ext>
            </a:extLst>
          </p:cNvPr>
          <p:cNvSpPr txBox="1"/>
          <p:nvPr/>
        </p:nvSpPr>
        <p:spPr>
          <a:xfrm>
            <a:off x="578069" y="525517"/>
            <a:ext cx="1667060" cy="954107"/>
          </a:xfrm>
          <a:prstGeom prst="rect">
            <a:avLst/>
          </a:prstGeom>
          <a:noFill/>
        </p:spPr>
        <p:txBody>
          <a:bodyPr wrap="square" rtlCol="0">
            <a:spAutoFit/>
          </a:bodyPr>
          <a:lstStyle/>
          <a:p>
            <a:r>
              <a:rPr lang="fr-FR" sz="2800" dirty="0"/>
              <a:t>Sud joue le 2 Bleu</a:t>
            </a:r>
          </a:p>
        </p:txBody>
      </p:sp>
      <p:sp>
        <p:nvSpPr>
          <p:cNvPr id="21" name="ZoneTexte 20">
            <a:extLst>
              <a:ext uri="{FF2B5EF4-FFF2-40B4-BE49-F238E27FC236}">
                <a16:creationId xmlns:a16="http://schemas.microsoft.com/office/drawing/2014/main" xmlns="" id="{2FF93AE1-F227-403C-9F69-139BC0139E82}"/>
              </a:ext>
            </a:extLst>
          </p:cNvPr>
          <p:cNvSpPr txBox="1"/>
          <p:nvPr/>
        </p:nvSpPr>
        <p:spPr>
          <a:xfrm>
            <a:off x="599821" y="5760755"/>
            <a:ext cx="6096000" cy="646331"/>
          </a:xfrm>
          <a:prstGeom prst="rect">
            <a:avLst/>
          </a:prstGeom>
          <a:noFill/>
        </p:spPr>
        <p:txBody>
          <a:bodyPr wrap="square">
            <a:spAutoFit/>
          </a:bodyPr>
          <a:lstStyle/>
          <a:p>
            <a:r>
              <a:rPr lang="fr-FR" dirty="0"/>
              <a:t>Océane/Ewen       0</a:t>
            </a:r>
          </a:p>
          <a:p>
            <a:r>
              <a:rPr lang="fr-FR" dirty="0"/>
              <a:t>Noémie/Simon     2 </a:t>
            </a:r>
          </a:p>
        </p:txBody>
      </p:sp>
    </p:spTree>
    <p:extLst>
      <p:ext uri="{BB962C8B-B14F-4D97-AF65-F5344CB8AC3E}">
        <p14:creationId xmlns:p14="http://schemas.microsoft.com/office/powerpoint/2010/main" val="173623597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0.00234 -0.0169 L 0.00234 -0.0169 C 0.00169 -0.02153 0.00117 -0.02616 0.00065 -0.03079 C -0.00156 -0.04954 0.00091 -0.03194 -0.00117 -0.04606 C -0.00078 -0.06759 -0.00156 -0.08819 0.00065 -0.10903 C 0.00078 -0.11111 0.00117 -0.11319 0.00143 -0.11505 C 0.00169 -0.11968 0.00195 -0.12431 0.00234 -0.12894 C 0.0026 -0.13194 0.00326 -0.13495 0.00326 -0.13819 C 0.00326 -0.15509 0.00273 -0.17199 0.00234 -0.18889 C 0.00221 -0.19306 0.00117 -0.20486 -0.00026 -0.2088 L -0.00195 -0.21319 C -0.00234 -0.21736 -0.00247 -0.22153 -0.00286 -0.22569 C -0.00339 -0.23079 -0.00456 -0.23565 -0.00456 -0.24097 L -0.00456 -0.26227 " pathEditMode="relative" ptsTypes="AAAAAAAAAAAAAA">
                                      <p:cBhvr>
                                        <p:cTn id="6" dur="2000" fill="hold"/>
                                        <p:tgtEl>
                                          <p:spTgt spid="7"/>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0" presetClass="path" presetSubtype="0" accel="50000" decel="50000" fill="hold" nodeType="withEffect">
                                  <p:stCondLst>
                                    <p:cond delay="0"/>
                                  </p:stCondLst>
                                  <p:childTnLst>
                                    <p:animMotion origin="layout" path="M 0.01471 0.00486 L 0.01471 0.00509 C 0.03138 0.00208 0.02552 0.00231 0.05091 0.00486 C 0.0526 0.00509 0.05429 0.00625 0.05599 0.00648 C 0.06783 0.00741 0.07955 0.00787 0.0914 0.0081 L 0.20442 0.0081 " pathEditMode="relative" rAng="0" ptsTypes="AAAAAA">
                                      <p:cBhvr>
                                        <p:cTn id="12" dur="2000" fill="hold"/>
                                        <p:tgtEl>
                                          <p:spTgt spid="13"/>
                                        </p:tgtEl>
                                        <p:attrNameLst>
                                          <p:attrName>ppt_x</p:attrName>
                                          <p:attrName>ppt_y</p:attrName>
                                        </p:attrNameLst>
                                      </p:cBhvr>
                                      <p:rCtr x="9479" y="46"/>
                                    </p:animMotion>
                                  </p:childTnLst>
                                </p:cTn>
                              </p:par>
                            </p:childTnLst>
                          </p:cTn>
                        </p:par>
                      </p:childTnLst>
                    </p:cTn>
                  </p:par>
                  <p:par>
                    <p:cTn id="13" fill="hold">
                      <p:stCondLst>
                        <p:cond delay="indefinite"/>
                      </p:stCondLst>
                      <p:childTnLst>
                        <p:par>
                          <p:cTn id="14" fill="hold">
                            <p:stCondLst>
                              <p:cond delay="0"/>
                            </p:stCondLst>
                            <p:childTnLst>
                              <p:par>
                                <p:cTn id="15" presetID="0" presetClass="path" presetSubtype="0" accel="50000" decel="50000" fill="hold" nodeType="clickEffect">
                                  <p:stCondLst>
                                    <p:cond delay="0"/>
                                  </p:stCondLst>
                                  <p:childTnLst>
                                    <p:animMotion origin="layout" path="M -0.00443 0.04167 L -0.00443 0.04167 C -0.00482 0.04722 -0.00495 0.05278 -0.00534 0.05834 C -0.0056 0.06111 -0.00599 0.06343 -0.00625 0.06621 C -0.00729 0.07662 -0.00716 0.07824 -0.00794 0.08912 C -0.0082 0.09213 -0.00846 0.09514 -0.00885 0.09838 C -0.00989 0.10672 -0.01055 0.10579 -0.01068 0.11667 C -0.01094 0.15463 -0.01068 0.19236 -0.01068 0.23033 " pathEditMode="relative" ptsTypes="AAAAAAAA">
                                      <p:cBhvr>
                                        <p:cTn id="16" dur="2000" fill="hold"/>
                                        <p:tgtEl>
                                          <p:spTgt spid="19"/>
                                        </p:tgtEl>
                                        <p:attrNameLst>
                                          <p:attrName>ppt_x</p:attrName>
                                          <p:attrName>ppt_y</p:attrName>
                                        </p:attrNameLst>
                                      </p:cBhvr>
                                    </p:animMotion>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par>
                          <p:cTn id="21" fill="hold">
                            <p:stCondLst>
                              <p:cond delay="0"/>
                            </p:stCondLst>
                            <p:childTnLst>
                              <p:par>
                                <p:cTn id="22" presetID="0" presetClass="path" presetSubtype="0" accel="50000" decel="50000" fill="hold" nodeType="afterEffect">
                                  <p:stCondLst>
                                    <p:cond delay="0"/>
                                  </p:stCondLst>
                                  <p:childTnLst>
                                    <p:animMotion origin="layout" path="M -0.01497 -0.00972 L -0.01497 -0.00949 C -0.01731 -0.0118 -0.01966 -0.01412 -0.02187 -0.01597 C -0.0233 -0.01713 -0.02486 -0.01782 -0.0263 -0.01898 C -0.03216 -0.0243 -0.02513 -0.02037 -0.03229 -0.02361 C -0.03893 -0.03148 -0.03554 -0.0287 -0.04257 -0.03287 C -0.04296 -0.03333 -0.04765 -0.03981 -0.04869 -0.04051 C -0.04973 -0.04143 -0.05104 -0.0412 -0.05208 -0.04213 C -0.05507 -0.04398 -0.05794 -0.0456 -0.06067 -0.04814 L -0.06757 -0.05439 C -0.06875 -0.05532 -0.07005 -0.05601 -0.07109 -0.0574 C -0.07187 -0.05833 -0.07265 -0.05972 -0.07369 -0.06041 C -0.08059 -0.06597 -0.08033 -0.06574 -0.08567 -0.06805 C -0.09192 -0.07476 -0.09205 -0.07638 -0.09687 -0.0787 C -0.09804 -0.07939 -0.09921 -0.07986 -0.10039 -0.08032 C -0.10312 -0.08356 -0.10377 -0.08472 -0.10729 -0.08657 C -0.10898 -0.08726 -0.11067 -0.0875 -0.1125 -0.08796 C -0.11614 -0.09282 -0.11588 -0.09305 -0.12018 -0.09722 C -0.12135 -0.09838 -0.12252 -0.0993 -0.12369 -0.10023 C -0.12539 -0.10138 -0.12721 -0.10185 -0.12877 -0.10324 C -0.12994 -0.10439 -0.13111 -0.10555 -0.13229 -0.10648 C -0.13372 -0.1074 -0.13515 -0.10833 -0.13658 -0.10949 C -0.14114 -0.11342 -0.13736 -0.11157 -0.14179 -0.11713 C -0.14283 -0.11851 -0.14401 -0.11921 -0.14518 -0.12013 C -0.14908 -0.13055 -0.14453 -0.12037 -0.14947 -0.12638 C -0.15052 -0.12754 -0.15117 -0.12963 -0.15208 -0.13101 C -0.15377 -0.1331 -0.15559 -0.13495 -0.15729 -0.13703 C -0.1582 -0.13796 -0.15911 -0.13888 -0.15989 -0.14004 C -0.16067 -0.14166 -0.16145 -0.14328 -0.1625 -0.14467 C -0.16744 -0.15162 -0.16718 -0.15046 -0.17278 -0.15393 L -0.17539 -0.15532 C -0.18281 -0.16412 -0.17343 -0.1537 -0.18059 -0.15995 C -0.18151 -0.16088 -0.18216 -0.16226 -0.1832 -0.16319 C -0.18398 -0.16388 -0.18489 -0.16388 -0.18567 -0.16458 C -0.1875 -0.16643 -0.18893 -0.16967 -0.19088 -0.17083 C -0.197 -0.1743 -0.19453 -0.17199 -0.19869 -0.17685 C -0.19921 -0.17847 -0.1996 -0.18032 -0.20039 -0.18148 C -0.20143 -0.18287 -0.20273 -0.18333 -0.20377 -0.18449 C -0.20468 -0.18541 -0.20559 -0.18634 -0.20638 -0.18773 C -0.21067 -0.19398 -0.20703 -0.19097 -0.21158 -0.19375 C -0.21471 -0.19745 -0.21367 -0.19513 -0.21497 -0.19976 " pathEditMode="relative" rAng="0" ptsTypes="AAAAAAAAAAAAAAAAAAAAAAAAAAAAAAAAAAAAAAAAA">
                                      <p:cBhvr>
                                        <p:cTn id="23" dur="2000" fill="hold"/>
                                        <p:tgtEl>
                                          <p:spTgt spid="5"/>
                                        </p:tgtEl>
                                        <p:attrNameLst>
                                          <p:attrName>ppt_x</p:attrName>
                                          <p:attrName>ppt_y</p:attrName>
                                        </p:attrNameLst>
                                      </p:cBhvr>
                                      <p:rCtr x="-10000" y="-9491"/>
                                    </p:animMotion>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21">
                                            <p:txEl>
                                              <p:pRg st="0" end="0"/>
                                            </p:txEl>
                                          </p:spTgt>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2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a:extLst>
              <a:ext uri="{FF2B5EF4-FFF2-40B4-BE49-F238E27FC236}">
                <a16:creationId xmlns:a16="http://schemas.microsoft.com/office/drawing/2014/main" xmlns="" id="{369C5D9B-631E-454A-8DAF-56F6E620A4D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36933" y="4945902"/>
            <a:ext cx="719051" cy="1109749"/>
          </a:xfrm>
          <a:prstGeom prst="rect">
            <a:avLst/>
          </a:prstGeom>
        </p:spPr>
      </p:pic>
      <p:pic>
        <p:nvPicPr>
          <p:cNvPr id="11" name="Image 10" descr="Une image contenant texte&#10;&#10;Description générée automatiquement">
            <a:extLst>
              <a:ext uri="{FF2B5EF4-FFF2-40B4-BE49-F238E27FC236}">
                <a16:creationId xmlns:a16="http://schemas.microsoft.com/office/drawing/2014/main" xmlns="" id="{D3977118-0F65-48FB-8B21-2E237101779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08524" y="5717722"/>
            <a:ext cx="720000" cy="1109133"/>
          </a:xfrm>
          <a:prstGeom prst="rect">
            <a:avLst/>
          </a:prstGeom>
        </p:spPr>
      </p:pic>
      <p:pic>
        <p:nvPicPr>
          <p:cNvPr id="15" name="Image 14" descr="Une image contenant dessin, horloge, ordinateur&#10;&#10;Description générée automatiquement">
            <a:extLst>
              <a:ext uri="{FF2B5EF4-FFF2-40B4-BE49-F238E27FC236}">
                <a16:creationId xmlns:a16="http://schemas.microsoft.com/office/drawing/2014/main" xmlns="" id="{0E560F49-8804-455C-A65F-860B549893B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287134" y="283322"/>
            <a:ext cx="719051" cy="1109749"/>
          </a:xfrm>
          <a:prstGeom prst="rect">
            <a:avLst/>
          </a:prstGeom>
        </p:spPr>
      </p:pic>
      <p:pic>
        <p:nvPicPr>
          <p:cNvPr id="17" name="Image 16">
            <a:extLst>
              <a:ext uri="{FF2B5EF4-FFF2-40B4-BE49-F238E27FC236}">
                <a16:creationId xmlns:a16="http://schemas.microsoft.com/office/drawing/2014/main" xmlns="" id="{CEDDB895-65CA-4CD3-9575-31AA127E5EB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321692" y="5717722"/>
            <a:ext cx="720000" cy="1111214"/>
          </a:xfrm>
          <a:prstGeom prst="rect">
            <a:avLst/>
          </a:prstGeom>
        </p:spPr>
      </p:pic>
      <p:pic>
        <p:nvPicPr>
          <p:cNvPr id="29" name="Image 28">
            <a:extLst>
              <a:ext uri="{FF2B5EF4-FFF2-40B4-BE49-F238E27FC236}">
                <a16:creationId xmlns:a16="http://schemas.microsoft.com/office/drawing/2014/main" xmlns="" id="{5838782F-289D-4A78-AC62-244CDCCB920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477975" y="5746786"/>
            <a:ext cx="720000" cy="1111214"/>
          </a:xfrm>
          <a:prstGeom prst="rect">
            <a:avLst/>
          </a:prstGeom>
        </p:spPr>
      </p:pic>
      <p:pic>
        <p:nvPicPr>
          <p:cNvPr id="37" name="Image 36" descr="Une image contenant dessin, signe&#10;&#10;Description générée automatiquement">
            <a:extLst>
              <a:ext uri="{FF2B5EF4-FFF2-40B4-BE49-F238E27FC236}">
                <a16:creationId xmlns:a16="http://schemas.microsoft.com/office/drawing/2014/main" xmlns="" id="{6B5AA8B5-5E5B-44E9-9C31-EBCB482ADDAE}"/>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36016" y="4929638"/>
            <a:ext cx="719051" cy="1109749"/>
          </a:xfrm>
          <a:prstGeom prst="rect">
            <a:avLst/>
          </a:prstGeom>
        </p:spPr>
      </p:pic>
      <p:pic>
        <p:nvPicPr>
          <p:cNvPr id="39" name="Image 38" descr="Une image contenant texte, dessin, signe&#10;&#10;Description générée automatiquement">
            <a:extLst>
              <a:ext uri="{FF2B5EF4-FFF2-40B4-BE49-F238E27FC236}">
                <a16:creationId xmlns:a16="http://schemas.microsoft.com/office/drawing/2014/main" xmlns="" id="{81731D0C-CAF6-4D8C-8D30-A9D17F938080}"/>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864661" y="5683201"/>
            <a:ext cx="720000" cy="1111214"/>
          </a:xfrm>
          <a:prstGeom prst="rect">
            <a:avLst/>
          </a:prstGeom>
        </p:spPr>
      </p:pic>
      <p:pic>
        <p:nvPicPr>
          <p:cNvPr id="41" name="Image 40" descr="Une image contenant dessin, signe, horloge&#10;&#10;Description générée automatiquement">
            <a:extLst>
              <a:ext uri="{FF2B5EF4-FFF2-40B4-BE49-F238E27FC236}">
                <a16:creationId xmlns:a16="http://schemas.microsoft.com/office/drawing/2014/main" xmlns="" id="{C4CC1562-2B85-4A29-B62B-055F058BC445}"/>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836043" y="283320"/>
            <a:ext cx="719051" cy="1109749"/>
          </a:xfrm>
          <a:prstGeom prst="rect">
            <a:avLst/>
          </a:prstGeom>
        </p:spPr>
      </p:pic>
      <p:pic>
        <p:nvPicPr>
          <p:cNvPr id="47" name="Image 46">
            <a:extLst>
              <a:ext uri="{FF2B5EF4-FFF2-40B4-BE49-F238E27FC236}">
                <a16:creationId xmlns:a16="http://schemas.microsoft.com/office/drawing/2014/main" xmlns="" id="{3CE60B66-37F3-4995-9B6C-6007F93D4EDC}"/>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108241" y="5689389"/>
            <a:ext cx="720000" cy="1111214"/>
          </a:xfrm>
          <a:prstGeom prst="rect">
            <a:avLst/>
          </a:prstGeom>
        </p:spPr>
      </p:pic>
      <p:pic>
        <p:nvPicPr>
          <p:cNvPr id="49" name="Image 48" descr="Une image contenant dessin, signe, horloge&#10;&#10;Description générée automatiquement">
            <a:extLst>
              <a:ext uri="{FF2B5EF4-FFF2-40B4-BE49-F238E27FC236}">
                <a16:creationId xmlns:a16="http://schemas.microsoft.com/office/drawing/2014/main" xmlns="" id="{6F8018A6-BEE9-416E-BBCD-9A88A29E517D}"/>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7073032" y="283321"/>
            <a:ext cx="719051" cy="1109749"/>
          </a:xfrm>
          <a:prstGeom prst="rect">
            <a:avLst/>
          </a:prstGeom>
        </p:spPr>
      </p:pic>
      <p:pic>
        <p:nvPicPr>
          <p:cNvPr id="55" name="Image 54" descr="Une image contenant dessin, signe&#10;&#10;Description générée automatiquement">
            <a:extLst>
              <a:ext uri="{FF2B5EF4-FFF2-40B4-BE49-F238E27FC236}">
                <a16:creationId xmlns:a16="http://schemas.microsoft.com/office/drawing/2014/main" xmlns="" id="{4BEFBA16-9B30-4D76-B87B-524B352D74C4}"/>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8642870" y="5683200"/>
            <a:ext cx="720000" cy="1111214"/>
          </a:xfrm>
          <a:prstGeom prst="rect">
            <a:avLst/>
          </a:prstGeom>
        </p:spPr>
      </p:pic>
      <p:pic>
        <p:nvPicPr>
          <p:cNvPr id="57" name="Image 56">
            <a:extLst>
              <a:ext uri="{FF2B5EF4-FFF2-40B4-BE49-F238E27FC236}">
                <a16:creationId xmlns:a16="http://schemas.microsoft.com/office/drawing/2014/main" xmlns="" id="{DB042FE8-BC6F-4DAB-B896-B35E8D0B2931}"/>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5441156" y="283320"/>
            <a:ext cx="719051" cy="1109749"/>
          </a:xfrm>
          <a:prstGeom prst="rect">
            <a:avLst/>
          </a:prstGeom>
        </p:spPr>
      </p:pic>
      <p:pic>
        <p:nvPicPr>
          <p:cNvPr id="59" name="Image 58">
            <a:extLst>
              <a:ext uri="{FF2B5EF4-FFF2-40B4-BE49-F238E27FC236}">
                <a16:creationId xmlns:a16="http://schemas.microsoft.com/office/drawing/2014/main" xmlns="" id="{9D0765F4-2F0E-4231-9672-15CE897F86D7}"/>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4588529" y="283320"/>
            <a:ext cx="719051" cy="1109749"/>
          </a:xfrm>
          <a:prstGeom prst="rect">
            <a:avLst/>
          </a:prstGeom>
        </p:spPr>
      </p:pic>
      <p:pic>
        <p:nvPicPr>
          <p:cNvPr id="63" name="Image 62">
            <a:extLst>
              <a:ext uri="{FF2B5EF4-FFF2-40B4-BE49-F238E27FC236}">
                <a16:creationId xmlns:a16="http://schemas.microsoft.com/office/drawing/2014/main" xmlns="" id="{834544C3-AC9F-4D59-8185-F72D2EE3D8AC}"/>
              </a:ext>
            </a:extLst>
          </p:cNvPr>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3791643" y="306183"/>
            <a:ext cx="719051" cy="1109749"/>
          </a:xfrm>
          <a:prstGeom prst="rect">
            <a:avLst/>
          </a:prstGeom>
        </p:spPr>
      </p:pic>
      <p:sp>
        <p:nvSpPr>
          <p:cNvPr id="2" name="ZoneTexte 1">
            <a:extLst>
              <a:ext uri="{FF2B5EF4-FFF2-40B4-BE49-F238E27FC236}">
                <a16:creationId xmlns:a16="http://schemas.microsoft.com/office/drawing/2014/main" xmlns="" id="{58FD14B8-3971-42F5-A713-AD7CF1E3F94F}"/>
              </a:ext>
            </a:extLst>
          </p:cNvPr>
          <p:cNvSpPr txBox="1"/>
          <p:nvPr/>
        </p:nvSpPr>
        <p:spPr>
          <a:xfrm>
            <a:off x="315310" y="399393"/>
            <a:ext cx="1929819" cy="923330"/>
          </a:xfrm>
          <a:prstGeom prst="rect">
            <a:avLst/>
          </a:prstGeom>
          <a:noFill/>
        </p:spPr>
        <p:txBody>
          <a:bodyPr wrap="square" rtlCol="0">
            <a:spAutoFit/>
          </a:bodyPr>
          <a:lstStyle/>
          <a:p>
            <a:r>
              <a:rPr lang="fr-FR" dirty="0"/>
              <a:t>Simon Demande à Nord de mettre le 6 Bleu</a:t>
            </a:r>
          </a:p>
        </p:txBody>
      </p:sp>
      <p:sp>
        <p:nvSpPr>
          <p:cNvPr id="36" name="Légende : flèche vers la gauche 35">
            <a:extLst>
              <a:ext uri="{FF2B5EF4-FFF2-40B4-BE49-F238E27FC236}">
                <a16:creationId xmlns:a16="http://schemas.microsoft.com/office/drawing/2014/main" xmlns="" id="{2DB84CE0-493D-4F38-AACB-62DC191565C7}"/>
              </a:ext>
            </a:extLst>
          </p:cNvPr>
          <p:cNvSpPr/>
          <p:nvPr/>
        </p:nvSpPr>
        <p:spPr>
          <a:xfrm>
            <a:off x="9773920" y="295891"/>
            <a:ext cx="1792688" cy="914400"/>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L’endormi</a:t>
            </a:r>
          </a:p>
        </p:txBody>
      </p:sp>
      <p:sp>
        <p:nvSpPr>
          <p:cNvPr id="19" name="ZoneTexte 18">
            <a:extLst>
              <a:ext uri="{FF2B5EF4-FFF2-40B4-BE49-F238E27FC236}">
                <a16:creationId xmlns:a16="http://schemas.microsoft.com/office/drawing/2014/main" xmlns="" id="{4B92CAC3-ECB3-4D2A-BBFD-CE4F2C46D6EC}"/>
              </a:ext>
            </a:extLst>
          </p:cNvPr>
          <p:cNvSpPr txBox="1"/>
          <p:nvPr/>
        </p:nvSpPr>
        <p:spPr>
          <a:xfrm>
            <a:off x="1750451" y="6055651"/>
            <a:ext cx="6096000" cy="646331"/>
          </a:xfrm>
          <a:prstGeom prst="rect">
            <a:avLst/>
          </a:prstGeom>
          <a:noFill/>
        </p:spPr>
        <p:txBody>
          <a:bodyPr wrap="square">
            <a:spAutoFit/>
          </a:bodyPr>
          <a:lstStyle/>
          <a:p>
            <a:r>
              <a:rPr lang="fr-FR" dirty="0"/>
              <a:t>Océane/Ewen       0</a:t>
            </a:r>
          </a:p>
          <a:p>
            <a:r>
              <a:rPr lang="fr-FR" dirty="0"/>
              <a:t>Noémie/Simon     3 </a:t>
            </a:r>
          </a:p>
        </p:txBody>
      </p:sp>
    </p:spTree>
    <p:extLst>
      <p:ext uri="{BB962C8B-B14F-4D97-AF65-F5344CB8AC3E}">
        <p14:creationId xmlns:p14="http://schemas.microsoft.com/office/powerpoint/2010/main" val="2703620171"/>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0.00065 0.01713 L 0.00065 0.01713 C 0.00026 0.02408 0.00013 0.03125 -0.00026 0.03843 C -0.00039 0.04097 -0.00091 0.04352 -0.00117 0.04607 C -0.00143 0.04931 -0.00156 0.05232 -0.00195 0.05533 C -0.00247 0.05949 -0.00351 0.06227 -0.00456 0.06597 C -0.00482 0.06736 -0.00573 0.075 -0.00625 0.07685 C -0.00703 0.07894 -0.00807 0.08102 -0.00885 0.08287 C -0.00924 0.08565 -0.00989 0.09097 -0.01067 0.09375 C -0.01172 0.09792 -0.01224 0.10278 -0.01406 0.10602 L -0.01666 0.11065 C -0.01719 0.1125 -0.01745 0.11505 -0.01836 0.11667 C -0.01901 0.11783 -0.02031 0.11713 -0.02096 0.11829 C -0.02161 0.11945 -0.02122 0.12153 -0.02187 0.12292 C -0.02331 0.12616 -0.02526 0.12894 -0.02695 0.13195 C -0.02786 0.13357 -0.0289 0.13472 -0.02956 0.13658 C -0.03112 0.14051 -0.03372 0.14792 -0.03567 0.15209 C -0.03646 0.15371 -0.0375 0.15486 -0.03828 0.15648 C -0.04388 0.1706 -0.03581 0.15533 -0.04258 0.16736 C -0.04388 0.17709 -0.04271 0.17176 -0.04687 0.18264 C -0.04739 0.18426 -0.04765 0.18611 -0.04857 0.18727 L -0.05117 0.19028 C -0.05338 0.20185 -0.05039 0.18773 -0.05377 0.19954 C -0.05416 0.20093 -0.05429 0.20255 -0.05456 0.20417 L -0.05377 0.2257 " pathEditMode="relative" ptsTypes="AAAAAAAAAAAAAAAAAAAAAAAAA">
                                      <p:cBhvr>
                                        <p:cTn id="6" dur="2000" fill="hold"/>
                                        <p:tgtEl>
                                          <p:spTgt spid="15"/>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0" presetClass="path" presetSubtype="0" accel="50000" decel="50000" fill="hold" nodeType="withEffect">
                                  <p:stCondLst>
                                    <p:cond delay="0"/>
                                  </p:stCondLst>
                                  <p:childTnLst>
                                    <p:animMotion origin="layout" path="M 0.00039 0.00857 L 0.00039 0.00857 C -0.00352 0.00579 -0.00625 0.0051 -0.00911 0.0007 C -0.01549 -0.00856 -0.0082 0.00139 -0.01341 -0.00995 C -0.01523 -0.01389 -0.01745 -0.01713 -0.01953 -0.0206 C -0.0207 -0.02268 -0.02161 -0.02523 -0.02292 -0.02685 C -0.02383 -0.02777 -0.02474 -0.0287 -0.02552 -0.02986 C -0.03398 -0.04236 -0.02305 -0.02708 -0.02982 -0.03912 C -0.0306 -0.04027 -0.03151 -0.0412 -0.03242 -0.04213 C -0.03646 -0.05301 -0.03138 -0.03958 -0.03672 -0.05277 C -0.03737 -0.05439 -0.03776 -0.05602 -0.03841 -0.0574 C -0.03919 -0.05902 -0.04036 -0.06018 -0.04102 -0.06203 C -0.0418 -0.06389 -0.04206 -0.0662 -0.04284 -0.06805 C -0.04349 -0.07037 -0.04453 -0.07222 -0.04531 -0.0743 C -0.04596 -0.07569 -0.04648 -0.07754 -0.04714 -0.07893 C -0.04792 -0.08055 -0.04896 -0.08171 -0.04961 -0.08356 C -0.05065 -0.08588 -0.0513 -0.08865 -0.05221 -0.0912 C -0.05326 -0.09375 -0.05456 -0.09629 -0.05573 -0.09884 C -0.05651 -0.10046 -0.05755 -0.10162 -0.05833 -0.10347 C -0.05898 -0.10532 -0.05924 -0.10764 -0.06003 -0.10949 C -0.06107 -0.11227 -0.06237 -0.11458 -0.06341 -0.11713 C -0.06406 -0.11875 -0.06458 -0.12037 -0.06523 -0.12176 C -0.06602 -0.12384 -0.06693 -0.12592 -0.06771 -0.12801 C -0.06836 -0.12939 -0.06875 -0.13125 -0.06953 -0.13264 C -0.07057 -0.13426 -0.07174 -0.13564 -0.07292 -0.13703 C -0.07357 -0.13865 -0.07422 -0.14004 -0.07461 -0.14166 C -0.07643 -0.14745 -0.07708 -0.15208 -0.07982 -0.15694 C -0.08099 -0.15902 -0.08229 -0.16088 -0.08333 -0.16319 C -0.08398 -0.16458 -0.08438 -0.1662 -0.08503 -0.16782 C -0.08581 -0.1699 -0.08672 -0.17176 -0.08763 -0.17384 C -0.08815 -0.17546 -0.0888 -0.17685 -0.08932 -0.17847 C -0.08997 -0.18055 -0.09023 -0.18287 -0.09102 -0.18472 C -0.09232 -0.1875 -0.09401 -0.18958 -0.09531 -0.19236 C -0.10091 -0.2037 -0.09115 -0.18842 -0.10143 -0.20301 C -0.10169 -0.20509 -0.10182 -0.20717 -0.10221 -0.20902 C -0.10352 -0.21435 -0.10885 -0.22245 -0.11003 -0.22453 L -0.11263 -0.22916 C -0.11341 -0.23055 -0.11445 -0.23194 -0.11523 -0.23356 C -0.11628 -0.23611 -0.11732 -0.23912 -0.11862 -0.2412 C -0.12044 -0.24444 -0.12266 -0.24514 -0.12461 -0.24745 C -0.13424 -0.25879 -0.12435 -0.24953 -0.13242 -0.25671 C -0.13594 -0.26296 -0.13568 -0.26342 -0.14023 -0.26736 C -0.14102 -0.26805 -0.14193 -0.26852 -0.14271 -0.26898 C -0.14479 -0.26967 -0.14766 -0.27014 -0.14961 -0.27199 C -0.15065 -0.27268 -0.1513 -0.2743 -0.15221 -0.275 C -0.15299 -0.27569 -0.15404 -0.27592 -0.15482 -0.27662 C -0.15573 -0.27731 -0.15651 -0.2787 -0.15742 -0.27963 C -0.15924 -0.28125 -0.16263 -0.28217 -0.16432 -0.28264 C -0.16549 -0.28379 -0.16667 -0.28472 -0.16771 -0.28564 C -0.16862 -0.28657 -0.1694 -0.28819 -0.17031 -0.28889 C -0.17253 -0.29027 -0.175 -0.29097 -0.17721 -0.29189 C -0.18568 -0.2956 -0.17513 -0.29097 -0.18503 -0.2949 C -0.1862 -0.29537 -0.18724 -0.29629 -0.18841 -0.29652 C -0.19128 -0.29676 -0.19414 -0.29652 -0.19701 -0.29652 " pathEditMode="relative" ptsTypes="AAAAAAAAAAAAAAAAAAAAAAAAAAAAAAAAAAAAAAAAAAAAAAAAAAAAAA">
                                      <p:cBhvr>
                                        <p:cTn id="12" dur="2000" fill="hold"/>
                                        <p:tgtEl>
                                          <p:spTgt spid="9"/>
                                        </p:tgtEl>
                                        <p:attrNameLst>
                                          <p:attrName>ppt_x</p:attrName>
                                          <p:attrName>ppt_y</p:attrName>
                                        </p:attrNameLst>
                                      </p:cBhvr>
                                    </p:animMotion>
                                  </p:childTnLst>
                                </p:cTn>
                              </p:par>
                            </p:childTnLst>
                          </p:cTn>
                        </p:par>
                      </p:childTnLst>
                    </p:cTn>
                  </p:par>
                  <p:par>
                    <p:cTn id="13" fill="hold">
                      <p:stCondLst>
                        <p:cond delay="indefinite"/>
                      </p:stCondLst>
                      <p:childTnLst>
                        <p:par>
                          <p:cTn id="14" fill="hold">
                            <p:stCondLst>
                              <p:cond delay="0"/>
                            </p:stCondLst>
                            <p:childTnLst>
                              <p:par>
                                <p:cTn id="15" presetID="0" presetClass="path" presetSubtype="0" accel="50000" decel="50000" fill="hold" nodeType="clickEffect">
                                  <p:stCondLst>
                                    <p:cond delay="0"/>
                                  </p:stCondLst>
                                  <p:childTnLst>
                                    <p:animMotion origin="layout" path="M -0.01263 -0.03055 L -0.01263 -0.03055 C -0.01237 -0.03634 -0.01224 -0.04189 -0.01185 -0.04745 C -0.0112 -0.05717 -0.01094 -0.05254 -0.01016 -0.06134 C -0.00977 -0.06481 -0.00964 -0.06851 -0.00925 -0.07199 C -0.00873 -0.07777 -0.00834 -0.08032 -0.00756 -0.08587 C -0.0073 -0.0905 -0.00704 -0.09513 -0.00664 -0.09953 C -0.00651 -0.10115 -0.00599 -0.10254 -0.00573 -0.10416 C -0.00547 -0.10717 -0.00534 -0.11041 -0.00495 -0.11342 C -0.00443 -0.11759 -0.00365 -0.12152 -0.00326 -0.12569 C -0.00209 -0.13703 -0.00313 -0.13217 -0.00066 -0.14097 C -0.00026 -0.14351 -0.00026 -0.14629 0.00026 -0.14861 C 0.00065 -0.15046 0.00143 -0.15162 0.00195 -0.15324 C 0.0026 -0.15532 0.00325 -0.15717 0.00364 -0.15949 C 0.00651 -0.17083 0.00156 -0.15509 0.00716 -0.17152 C 0.00755 -0.17476 0.00898 -0.18518 0.00976 -0.18703 L 0.01237 -0.19305 C 0.01445 -0.20462 0.01158 -0.1905 0.01497 -0.20231 C 0.01536 -0.2037 0.01536 -0.20555 0.01575 -0.20694 C 0.01575 -0.20694 0.02005 -0.21828 0.02096 -0.2206 C 0.02148 -0.22222 0.022 -0.22407 0.02265 -0.22523 C 0.02356 -0.22685 0.02447 -0.22824 0.02526 -0.22986 C 0.02617 -0.23171 0.02682 -0.23425 0.02786 -0.23587 C 0.0289 -0.23796 0.03242 -0.24189 0.03385 -0.24375 C 0.03737 -0.25277 0.03346 -0.24421 0.03906 -0.25138 C 0.0401 -0.25254 0.04075 -0.25462 0.04166 -0.25601 C 0.04401 -0.25925 0.04505 -0.25925 0.04765 -0.26203 C 0.04856 -0.26296 0.04934 -0.26458 0.05026 -0.26504 C 0.0569 -0.26828 0.05755 -0.26805 0.06158 -0.26805 " pathEditMode="relative" ptsTypes="AAAAAAAAAAAAAAAAAAAAAAAAAAAAA">
                                      <p:cBhvr>
                                        <p:cTn id="16" dur="2000" fill="hold"/>
                                        <p:tgtEl>
                                          <p:spTgt spid="17"/>
                                        </p:tgtEl>
                                        <p:attrNameLst>
                                          <p:attrName>ppt_x</p:attrName>
                                          <p:attrName>ppt_y</p:attrName>
                                        </p:attrNameLst>
                                      </p:cBhvr>
                                    </p:animMotion>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7"/>
                                        </p:tgtEl>
                                        <p:attrNameLst>
                                          <p:attrName>style.visibility</p:attrName>
                                        </p:attrNameLst>
                                      </p:cBhvr>
                                      <p:to>
                                        <p:strVal val="visible"/>
                                      </p:to>
                                    </p:set>
                                  </p:childTnLst>
                                </p:cTn>
                              </p:par>
                              <p:par>
                                <p:cTn id="21" presetID="0" presetClass="path" presetSubtype="0" accel="50000" decel="50000" fill="hold" nodeType="withEffect">
                                  <p:stCondLst>
                                    <p:cond delay="0"/>
                                  </p:stCondLst>
                                  <p:childTnLst>
                                    <p:animMotion origin="layout" path="M -0.00898 0.00902 L -0.00898 0.00926 C -0.00872 0.00833 -0.00195 -0.00093 0.00039 -0.00324 C 0.00156 -0.0044 0.00273 -0.00533 0.00391 -0.00648 C 0.00534 -0.00787 0.00664 -0.00973 0.0082 -0.01111 C 0.00898 -0.01181 0.0099 -0.01181 0.01081 -0.0125 C 0.01198 -0.01343 0.01315 -0.01435 0.01419 -0.01551 C 0.0151 -0.01644 0.01589 -0.01783 0.0168 -0.01875 C 0.01784 -0.01945 0.01914 -0.01968 0.02031 -0.02014 C 0.02109 -0.0213 0.02214 -0.02199 0.02279 -0.02315 C 0.02357 -0.02454 0.0237 -0.02662 0.02461 -0.02778 C 0.02526 -0.02894 0.0263 -0.02894 0.02721 -0.0294 C 0.02826 -0.03102 0.02956 -0.03241 0.0306 -0.03403 C 0.03151 -0.03542 0.03216 -0.03727 0.0332 -0.03866 C 0.03398 -0.03935 0.0349 -0.03959 0.03581 -0.04005 C 0.03958 -0.05047 0.03503 -0.04028 0.0401 -0.0463 C 0.04284 -0.04954 0.04557 -0.05278 0.04779 -0.05695 C 0.05365 -0.06736 0.05065 -0.06482 0.0556 -0.0676 C 0.05846 -0.07176 0.0612 -0.07639 0.06419 -0.07986 C 0.06589 -0.08195 0.06745 -0.08496 0.0694 -0.08611 L 0.07201 -0.0875 C 0.07422 -0.09167 0.07591 -0.09723 0.07891 -0.09977 C 0.08242 -0.10301 0.08268 -0.10278 0.08581 -0.10741 C 0.08672 -0.1088 0.08737 -0.11088 0.08841 -0.11204 C 0.08945 -0.11343 0.09076 -0.11389 0.0918 -0.11505 C 0.09284 -0.11644 0.09336 -0.11852 0.0944 -0.11968 C 0.09518 -0.1206 0.09609 -0.1206 0.09701 -0.1213 C 0.10326 -0.12593 0.09753 -0.12338 0.10469 -0.12593 C 0.11068 -0.13287 0.10313 -0.12454 0.11159 -0.13195 C 0.1125 -0.13287 0.11328 -0.13426 0.11419 -0.13496 C 0.11497 -0.13588 0.11589 -0.13611 0.1168 -0.13658 C 0.12747 -0.14375 0.11536 -0.13565 0.12461 -0.1426 C 0.12656 -0.14422 0.12839 -0.14468 0.1306 -0.14584 C 0.13151 -0.1463 0.13229 -0.14676 0.1332 -0.14723 C 0.13398 -0.14838 0.1349 -0.14954 0.13581 -0.15047 C 0.13815 -0.15278 0.14102 -0.15486 0.14349 -0.15648 C 0.14818 -0.15949 0.14805 -0.15926 0.15208 -0.16111 C 0.15299 -0.16204 0.15378 -0.16343 0.15469 -0.16412 C 0.15898 -0.16806 0.15833 -0.16644 0.1625 -0.16875 C 0.17292 -0.17431 0.16315 -0.16991 0.17109 -0.17338 C 0.17201 -0.17431 0.17279 -0.1757 0.1737 -0.17639 C 0.17539 -0.17778 0.17891 -0.1794 0.17891 -0.17917 C 0.17969 -0.18056 0.18047 -0.18172 0.18138 -0.18241 C 0.18229 -0.18334 0.18333 -0.1831 0.18398 -0.18403 C 0.1849 -0.18519 0.18503 -0.1875 0.18581 -0.18866 C 0.18737 -0.19098 0.19089 -0.19468 0.19089 -0.19445 C 0.19154 -0.1963 0.19193 -0.19815 0.19271 -0.19931 C 0.19336 -0.2007 0.1944 -0.20139 0.19518 -0.20232 C 0.19909 -0.20741 0.19818 -0.20602 0.2013 -0.21158 C 0.20286 -0.22037 0.20091 -0.21227 0.20469 -0.22084 C 0.20599 -0.22361 0.20703 -0.22685 0.2082 -0.2301 L 0.2099 -0.23449 L 0.21328 -0.24375 L 0.2151 -0.25301 C 0.21536 -0.2544 0.21536 -0.25625 0.21589 -0.25764 L 0.21771 -0.26204 " pathEditMode="relative" rAng="0" ptsTypes="AAAAAAAAAAAAAAAAAAAAAAAAAAAAAAAAAAAAAAAAAAAAAAAAAAAAAAAA">
                                      <p:cBhvr>
                                        <p:cTn id="22" dur="2000" fill="hold"/>
                                        <p:tgtEl>
                                          <p:spTgt spid="37"/>
                                        </p:tgtEl>
                                        <p:attrNameLst>
                                          <p:attrName>ppt_x</p:attrName>
                                          <p:attrName>ppt_y</p:attrName>
                                        </p:attrNameLst>
                                      </p:cBhvr>
                                      <p:rCtr x="11328" y="-13542"/>
                                    </p:animMotion>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9">
                                            <p:txEl>
                                              <p:pRg st="0" end="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age 10" descr="Une image contenant texte&#10;&#10;Description générée automatiquement">
            <a:extLst>
              <a:ext uri="{FF2B5EF4-FFF2-40B4-BE49-F238E27FC236}">
                <a16:creationId xmlns:a16="http://schemas.microsoft.com/office/drawing/2014/main" xmlns="" id="{D3977118-0F65-48FB-8B21-2E237101779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28529" y="5711441"/>
            <a:ext cx="720000" cy="1109133"/>
          </a:xfrm>
          <a:prstGeom prst="rect">
            <a:avLst/>
          </a:prstGeom>
        </p:spPr>
      </p:pic>
      <p:pic>
        <p:nvPicPr>
          <p:cNvPr id="29" name="Image 28">
            <a:extLst>
              <a:ext uri="{FF2B5EF4-FFF2-40B4-BE49-F238E27FC236}">
                <a16:creationId xmlns:a16="http://schemas.microsoft.com/office/drawing/2014/main" xmlns="" id="{5838782F-289D-4A78-AC62-244CDCCB920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31643" y="5711441"/>
            <a:ext cx="720000" cy="1111214"/>
          </a:xfrm>
          <a:prstGeom prst="rect">
            <a:avLst/>
          </a:prstGeom>
        </p:spPr>
      </p:pic>
      <p:pic>
        <p:nvPicPr>
          <p:cNvPr id="39" name="Image 38" descr="Une image contenant texte, dessin, signe&#10;&#10;Description générée automatiquement">
            <a:extLst>
              <a:ext uri="{FF2B5EF4-FFF2-40B4-BE49-F238E27FC236}">
                <a16:creationId xmlns:a16="http://schemas.microsoft.com/office/drawing/2014/main" xmlns="" id="{81731D0C-CAF6-4D8C-8D30-A9D17F93808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842912" y="5707627"/>
            <a:ext cx="720000" cy="1111214"/>
          </a:xfrm>
          <a:prstGeom prst="rect">
            <a:avLst/>
          </a:prstGeom>
        </p:spPr>
      </p:pic>
      <p:pic>
        <p:nvPicPr>
          <p:cNvPr id="41" name="Image 40" descr="Une image contenant dessin, signe, horloge&#10;&#10;Description générée automatiquement">
            <a:extLst>
              <a:ext uri="{FF2B5EF4-FFF2-40B4-BE49-F238E27FC236}">
                <a16:creationId xmlns:a16="http://schemas.microsoft.com/office/drawing/2014/main" xmlns="" id="{C4CC1562-2B85-4A29-B62B-055F058BC44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241817" y="306182"/>
            <a:ext cx="719051" cy="1109749"/>
          </a:xfrm>
          <a:prstGeom prst="rect">
            <a:avLst/>
          </a:prstGeom>
        </p:spPr>
      </p:pic>
      <p:pic>
        <p:nvPicPr>
          <p:cNvPr id="47" name="Image 46">
            <a:extLst>
              <a:ext uri="{FF2B5EF4-FFF2-40B4-BE49-F238E27FC236}">
                <a16:creationId xmlns:a16="http://schemas.microsoft.com/office/drawing/2014/main" xmlns="" id="{3CE60B66-37F3-4995-9B6C-6007F93D4ED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080681" y="5707627"/>
            <a:ext cx="720000" cy="1111214"/>
          </a:xfrm>
          <a:prstGeom prst="rect">
            <a:avLst/>
          </a:prstGeom>
        </p:spPr>
      </p:pic>
      <p:pic>
        <p:nvPicPr>
          <p:cNvPr id="49" name="Image 48" descr="Une image contenant dessin, signe, horloge&#10;&#10;Description générée automatiquement">
            <a:extLst>
              <a:ext uri="{FF2B5EF4-FFF2-40B4-BE49-F238E27FC236}">
                <a16:creationId xmlns:a16="http://schemas.microsoft.com/office/drawing/2014/main" xmlns="" id="{6F8018A6-BEE9-416E-BBCD-9A88A29E517D}"/>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389190" y="306183"/>
            <a:ext cx="719051" cy="1109749"/>
          </a:xfrm>
          <a:prstGeom prst="rect">
            <a:avLst/>
          </a:prstGeom>
        </p:spPr>
      </p:pic>
      <p:pic>
        <p:nvPicPr>
          <p:cNvPr id="55" name="Image 54" descr="Une image contenant dessin, signe&#10;&#10;Description générée automatiquement">
            <a:extLst>
              <a:ext uri="{FF2B5EF4-FFF2-40B4-BE49-F238E27FC236}">
                <a16:creationId xmlns:a16="http://schemas.microsoft.com/office/drawing/2014/main" xmlns="" id="{4BEFBA16-9B30-4D76-B87B-524B352D74C4}"/>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605143" y="5692321"/>
            <a:ext cx="720000" cy="1111214"/>
          </a:xfrm>
          <a:prstGeom prst="rect">
            <a:avLst/>
          </a:prstGeom>
        </p:spPr>
      </p:pic>
      <p:pic>
        <p:nvPicPr>
          <p:cNvPr id="57" name="Image 56">
            <a:extLst>
              <a:ext uri="{FF2B5EF4-FFF2-40B4-BE49-F238E27FC236}">
                <a16:creationId xmlns:a16="http://schemas.microsoft.com/office/drawing/2014/main" xmlns="" id="{DB042FE8-BC6F-4DAB-B896-B35E8D0B2931}"/>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441156" y="283320"/>
            <a:ext cx="719051" cy="1109749"/>
          </a:xfrm>
          <a:prstGeom prst="rect">
            <a:avLst/>
          </a:prstGeom>
        </p:spPr>
      </p:pic>
      <p:pic>
        <p:nvPicPr>
          <p:cNvPr id="59" name="Image 58">
            <a:extLst>
              <a:ext uri="{FF2B5EF4-FFF2-40B4-BE49-F238E27FC236}">
                <a16:creationId xmlns:a16="http://schemas.microsoft.com/office/drawing/2014/main" xmlns="" id="{9D0765F4-2F0E-4231-9672-15CE897F86D7}"/>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588529" y="283320"/>
            <a:ext cx="719051" cy="1109749"/>
          </a:xfrm>
          <a:prstGeom prst="rect">
            <a:avLst/>
          </a:prstGeom>
        </p:spPr>
      </p:pic>
      <p:pic>
        <p:nvPicPr>
          <p:cNvPr id="63" name="Image 62">
            <a:extLst>
              <a:ext uri="{FF2B5EF4-FFF2-40B4-BE49-F238E27FC236}">
                <a16:creationId xmlns:a16="http://schemas.microsoft.com/office/drawing/2014/main" xmlns="" id="{834544C3-AC9F-4D59-8185-F72D2EE3D8AC}"/>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3791643" y="306183"/>
            <a:ext cx="719051" cy="1109749"/>
          </a:xfrm>
          <a:prstGeom prst="rect">
            <a:avLst/>
          </a:prstGeom>
        </p:spPr>
      </p:pic>
      <p:sp>
        <p:nvSpPr>
          <p:cNvPr id="2" name="ZoneTexte 1">
            <a:extLst>
              <a:ext uri="{FF2B5EF4-FFF2-40B4-BE49-F238E27FC236}">
                <a16:creationId xmlns:a16="http://schemas.microsoft.com/office/drawing/2014/main" xmlns="" id="{58FD14B8-3971-42F5-A713-AD7CF1E3F94F}"/>
              </a:ext>
            </a:extLst>
          </p:cNvPr>
          <p:cNvSpPr txBox="1"/>
          <p:nvPr/>
        </p:nvSpPr>
        <p:spPr>
          <a:xfrm>
            <a:off x="315310" y="399393"/>
            <a:ext cx="1929819" cy="646331"/>
          </a:xfrm>
          <a:prstGeom prst="rect">
            <a:avLst/>
          </a:prstGeom>
          <a:noFill/>
        </p:spPr>
        <p:txBody>
          <a:bodyPr wrap="square" rtlCol="0">
            <a:spAutoFit/>
          </a:bodyPr>
          <a:lstStyle/>
          <a:p>
            <a:r>
              <a:rPr lang="fr-FR" dirty="0"/>
              <a:t>Simon joue le 4 Bleu</a:t>
            </a:r>
          </a:p>
        </p:txBody>
      </p:sp>
      <p:sp>
        <p:nvSpPr>
          <p:cNvPr id="18" name="Légende : flèche vers la gauche 17">
            <a:extLst>
              <a:ext uri="{FF2B5EF4-FFF2-40B4-BE49-F238E27FC236}">
                <a16:creationId xmlns:a16="http://schemas.microsoft.com/office/drawing/2014/main" xmlns="" id="{0F97C55D-142F-4B47-954F-7BA24974FD5C}"/>
              </a:ext>
            </a:extLst>
          </p:cNvPr>
          <p:cNvSpPr/>
          <p:nvPr/>
        </p:nvSpPr>
        <p:spPr>
          <a:xfrm>
            <a:off x="8986737" y="306182"/>
            <a:ext cx="1792688" cy="914400"/>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L’endormi</a:t>
            </a:r>
          </a:p>
        </p:txBody>
      </p:sp>
      <p:pic>
        <p:nvPicPr>
          <p:cNvPr id="15" name="Image 14" descr="Une image contenant dessin, horloge, signe&#10;&#10;Description générée automatiquement">
            <a:extLst>
              <a:ext uri="{FF2B5EF4-FFF2-40B4-BE49-F238E27FC236}">
                <a16:creationId xmlns:a16="http://schemas.microsoft.com/office/drawing/2014/main" xmlns="" id="{C41ED132-CA8E-48B9-AD34-9928432D556B}"/>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55899" y="3189696"/>
            <a:ext cx="719051" cy="1109749"/>
          </a:xfrm>
          <a:prstGeom prst="rect">
            <a:avLst/>
          </a:prstGeom>
        </p:spPr>
      </p:pic>
      <p:pic>
        <p:nvPicPr>
          <p:cNvPr id="16" name="Image 15" descr="Une image contenant dessin, signe&#10;&#10;Description générée automatiquement">
            <a:extLst>
              <a:ext uri="{FF2B5EF4-FFF2-40B4-BE49-F238E27FC236}">
                <a16:creationId xmlns:a16="http://schemas.microsoft.com/office/drawing/2014/main" xmlns="" id="{BED8C356-D814-454E-B9E7-B481CCE2DAB2}"/>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9062462" y="2759108"/>
            <a:ext cx="719051" cy="1109749"/>
          </a:xfrm>
          <a:prstGeom prst="rect">
            <a:avLst/>
          </a:prstGeom>
        </p:spPr>
      </p:pic>
      <p:sp>
        <p:nvSpPr>
          <p:cNvPr id="17" name="ZoneTexte 16">
            <a:extLst>
              <a:ext uri="{FF2B5EF4-FFF2-40B4-BE49-F238E27FC236}">
                <a16:creationId xmlns:a16="http://schemas.microsoft.com/office/drawing/2014/main" xmlns="" id="{D2A96DB5-D525-497E-AE19-6D9E94F91E6D}"/>
              </a:ext>
            </a:extLst>
          </p:cNvPr>
          <p:cNvSpPr txBox="1"/>
          <p:nvPr/>
        </p:nvSpPr>
        <p:spPr>
          <a:xfrm>
            <a:off x="383643" y="5812276"/>
            <a:ext cx="6096000" cy="646331"/>
          </a:xfrm>
          <a:prstGeom prst="rect">
            <a:avLst/>
          </a:prstGeom>
          <a:noFill/>
        </p:spPr>
        <p:txBody>
          <a:bodyPr wrap="square">
            <a:spAutoFit/>
          </a:bodyPr>
          <a:lstStyle/>
          <a:p>
            <a:r>
              <a:rPr lang="fr-FR" dirty="0"/>
              <a:t>Océane/Ewen       0</a:t>
            </a:r>
          </a:p>
          <a:p>
            <a:r>
              <a:rPr lang="fr-FR" dirty="0"/>
              <a:t>Noémie/Simon     4 </a:t>
            </a:r>
          </a:p>
        </p:txBody>
      </p:sp>
    </p:spTree>
    <p:extLst>
      <p:ext uri="{BB962C8B-B14F-4D97-AF65-F5344CB8AC3E}">
        <p14:creationId xmlns:p14="http://schemas.microsoft.com/office/powerpoint/2010/main" val="1304890001"/>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0.00013 -0.02685 L 0.00013 -0.02685 C 0.00065 -0.03727 0.00052 -0.03681 0.00156 -0.04514 C 0.00169 -0.04676 0.00196 -0.04861 0.00222 -0.05023 C 0.00274 -0.05301 0.00339 -0.05533 0.00365 -0.0581 C 0.00391 -0.06019 0.00417 -0.0625 0.00443 -0.06459 C 0.00456 -0.06574 0.00495 -0.06713 0.00521 -0.06852 C 0.00664 -0.07917 0.00508 -0.07084 0.00664 -0.0801 C 0.00677 -0.08148 0.00716 -0.08264 0.00729 -0.08403 C 0.00768 -0.08658 0.00768 -0.08912 0.00808 -0.09167 C 0.01003 -0.10579 0.00873 -0.09398 0.01094 -0.10463 C 0.01133 -0.10625 0.01133 -0.1081 0.01172 -0.10996 C 0.01211 -0.11204 0.01276 -0.11412 0.01315 -0.11644 C 0.01367 -0.11898 0.0138 -0.12176 0.01459 -0.12408 C 0.01537 -0.12616 0.01615 -0.12824 0.0168 -0.13056 C 0.01719 -0.13172 0.01732 -0.1331 0.01758 -0.13449 C 0.01797 -0.13658 0.01849 -0.13866 0.01901 -0.14097 C 0.01953 -0.14352 0.01953 -0.14653 0.02044 -0.14861 L 0.02266 -0.15394 C 0.02344 -0.15787 0.02344 -0.15903 0.02474 -0.16297 C 0.02565 -0.16574 0.02669 -0.16806 0.02774 -0.17084 L 0.02917 -0.17454 C 0.02969 -0.17593 0.03021 -0.17709 0.0306 -0.17847 C 0.03112 -0.18033 0.03151 -0.18195 0.03203 -0.1838 C 0.03268 -0.18542 0.0336 -0.18704 0.03425 -0.18889 C 0.03451 -0.19028 0.03464 -0.19167 0.03503 -0.19283 C 0.03529 -0.19375 0.0362 -0.19422 0.03646 -0.19537 C 0.03685 -0.19699 0.03672 -0.19885 0.03711 -0.20047 C 0.03789 -0.20371 0.03946 -0.20602 0.04076 -0.20834 C 0.04558 -0.22547 0.03985 -0.20394 0.04297 -0.21736 C 0.04414 -0.22199 0.0444 -0.22246 0.04597 -0.22639 C 0.04636 -0.22894 0.04662 -0.23172 0.0474 -0.23426 C 0.04922 -0.24074 0.04818 -0.23773 0.05026 -0.24329 C 0.05052 -0.24468 0.05078 -0.24584 0.05104 -0.24722 C 0.0513 -0.24885 0.05143 -0.2507 0.05169 -0.25232 C 0.05339 -0.26227 0.05313 -0.25695 0.05313 -0.26389 " pathEditMode="relative" ptsTypes="AAAAAAAAAAAAAAAAAAAAAAAAAAAAAAAAAAAA">
                                      <p:cBhvr>
                                        <p:cTn id="6" dur="2000" fill="hold"/>
                                        <p:tgtEl>
                                          <p:spTgt spid="11"/>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par>
                                <p:cTn id="11" presetID="0" presetClass="path" presetSubtype="0" accel="50000" decel="50000" fill="hold" nodeType="withEffect">
                                  <p:stCondLst>
                                    <p:cond delay="0"/>
                                  </p:stCondLst>
                                  <p:childTnLst>
                                    <p:animMotion origin="layout" path="M 0.00247 -0.01921 L 0.00247 -0.01898 L 0.01041 -0.0206 C 0.01406 -0.02129 0.01992 -0.02291 0.02356 -0.02314 C 0.03515 -0.02384 0.04687 -0.02407 0.05846 -0.02453 C 0.06158 -0.02546 0.06341 -0.02592 0.06653 -0.02708 C 0.06744 -0.02731 0.06849 -0.02801 0.0694 -0.02824 C 0.07083 -0.02893 0.07226 -0.02916 0.07382 -0.02963 C 0.075 -0.03009 0.07617 -0.03032 0.07747 -0.03078 C 0.07838 -0.03125 0.07929 -0.03217 0.08033 -0.03217 L 0.15247 -0.03333 C 0.17291 -0.03078 0.15924 -0.03217 0.19401 -0.03217 " pathEditMode="relative" rAng="0" ptsTypes="AAAAAAAAAAAA">
                                      <p:cBhvr>
                                        <p:cTn id="12" dur="2000" fill="hold"/>
                                        <p:tgtEl>
                                          <p:spTgt spid="15"/>
                                        </p:tgtEl>
                                        <p:attrNameLst>
                                          <p:attrName>ppt_x</p:attrName>
                                          <p:attrName>ppt_y</p:attrName>
                                        </p:attrNameLst>
                                      </p:cBhvr>
                                      <p:rCtr x="9570" y="-694"/>
                                    </p:animMotion>
                                  </p:childTnLst>
                                </p:cTn>
                              </p:par>
                            </p:childTnLst>
                          </p:cTn>
                        </p:par>
                      </p:childTnLst>
                    </p:cTn>
                  </p:par>
                  <p:par>
                    <p:cTn id="13" fill="hold">
                      <p:stCondLst>
                        <p:cond delay="indefinite"/>
                      </p:stCondLst>
                      <p:childTnLst>
                        <p:par>
                          <p:cTn id="14" fill="hold">
                            <p:stCondLst>
                              <p:cond delay="0"/>
                            </p:stCondLst>
                            <p:childTnLst>
                              <p:par>
                                <p:cTn id="15" presetID="0" presetClass="path" presetSubtype="0" accel="50000" decel="50000" fill="hold" nodeType="clickEffect">
                                  <p:stCondLst>
                                    <p:cond delay="0"/>
                                  </p:stCondLst>
                                  <p:childTnLst>
                                    <p:animMotion origin="layout" path="M -0.00456 0.04537 L -0.00456 0.04537 C -0.00482 0.04954 -0.00495 0.05394 -0.00534 0.0581 C -0.0056 0.06088 -0.00677 0.06598 -0.00677 0.06598 C -0.00781 0.07732 -0.00716 0.0713 -0.00899 0.08403 C -0.00951 0.0882 -0.00964 0.08935 -0.01042 0.09329 C -0.01302 0.10556 -0.01068 0.09422 -0.01341 0.10486 C -0.01393 0.10695 -0.01433 0.10926 -0.01485 0.11135 C -0.01524 0.11297 -0.01589 0.11459 -0.01628 0.11644 C -0.01667 0.11806 -0.01667 0.11991 -0.01706 0.12176 C -0.01732 0.12338 -0.0181 0.125 -0.01849 0.12685 C -0.01901 0.12963 -0.01966 0.13797 -0.02071 0.13982 L -0.02214 0.14236 C -0.02331 0.14908 -0.02227 0.14537 -0.02643 0.15278 C -0.02839 0.15625 -0.02904 0.15787 -0.03151 0.16065 C -0.03242 0.16158 -0.03347 0.16227 -0.03451 0.1632 C -0.03685 0.16551 -0.03854 0.16783 -0.04102 0.16968 C -0.04584 0.17315 -0.04479 0.17176 -0.04974 0.17338 C -0.0543 0.175 -0.05104 0.17431 -0.05482 0.17616 C -0.05677 0.17709 -0.05873 0.17801 -0.06068 0.17871 L -0.06433 0.17986 C -0.06576 0.18033 -0.06732 0.18056 -0.06875 0.18125 C -0.07045 0.18195 -0.07214 0.1831 -0.07383 0.1838 C -0.07748 0.18542 -0.07995 0.18565 -0.08399 0.18635 C -0.09505 0.19144 -0.08308 0.18635 -0.11094 0.18912 C -0.11276 0.18912 -0.11953 0.19283 -0.12045 0.19283 C -0.13086 0.19491 -0.12474 0.19398 -0.13854 0.1956 C -0.14753 0.19861 -0.13763 0.19537 -0.15534 0.19815 C -0.1569 0.19838 -0.16159 0.2 -0.16328 0.2007 C -0.16433 0.20162 -0.16524 0.20255 -0.16628 0.20324 C -0.16771 0.2044 -0.17058 0.20579 -0.17058 0.20579 C -0.17188 0.2081 -0.17279 0.21065 -0.17422 0.21227 C -0.175 0.2132 -0.17578 0.21389 -0.17643 0.21505 C -0.17696 0.21574 -0.17748 0.21667 -0.17787 0.2176 C -0.17852 0.21875 -0.1793 0.22153 -0.1793 0.22153 " pathEditMode="relative" ptsTypes="AAAAAAAAAAAAAAAAAAAAAAAAAAAAAAAAAAA">
                                      <p:cBhvr>
                                        <p:cTn id="16" dur="2000" fill="hold"/>
                                        <p:tgtEl>
                                          <p:spTgt spid="41"/>
                                        </p:tgtEl>
                                        <p:attrNameLst>
                                          <p:attrName>ppt_x</p:attrName>
                                          <p:attrName>ppt_y</p:attrName>
                                        </p:attrNameLst>
                                      </p:cBhvr>
                                    </p:animMotion>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par>
                                <p:cTn id="21" presetID="0" presetClass="path" presetSubtype="0" accel="50000" decel="50000" fill="hold" nodeType="withEffect">
                                  <p:stCondLst>
                                    <p:cond delay="0"/>
                                  </p:stCondLst>
                                  <p:childTnLst>
                                    <p:animMotion origin="layout" path="M -0.00456 0.00209 L -0.00456 0.00209 C -0.01953 -0.00046 -0.01328 -1.85185E-6 -0.03815 0.00209 C -0.04128 0.00232 -0.04545 0.00509 -0.04831 0.00602 C -0.06654 0.0125 -0.04753 0.00579 -0.0599 0.00996 C -0.0612 0.01019 -0.06237 0.01088 -0.06355 0.01111 C -0.07058 0.0132 -0.06771 0.01204 -0.07591 0.01389 C -0.07748 0.01412 -0.07891 0.01459 -0.08034 0.01505 C -0.08516 0.0169 -0.07969 0.01736 -0.08841 0.01759 L -0.17214 0.01898 C -0.17305 0.01945 -0.17409 0.01968 -0.175 0.02037 C -0.17578 0.0206 -0.17644 0.0213 -0.17722 0.02153 C -0.17787 0.02176 -0.17865 0.02153 -0.1793 0.02153 " pathEditMode="relative" ptsTypes="AAAAAAAAAAAAA">
                                      <p:cBhvr>
                                        <p:cTn id="22" dur="2000" fill="hold"/>
                                        <p:tgtEl>
                                          <p:spTgt spid="16"/>
                                        </p:tgtEl>
                                        <p:attrNameLst>
                                          <p:attrName>ppt_x</p:attrName>
                                          <p:attrName>ppt_y</p:attrName>
                                        </p:attrNameLst>
                                      </p:cBhvr>
                                    </p:animMotion>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7">
                                            <p:txEl>
                                              <p:pRg st="0" end="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Image 28">
            <a:extLst>
              <a:ext uri="{FF2B5EF4-FFF2-40B4-BE49-F238E27FC236}">
                <a16:creationId xmlns:a16="http://schemas.microsoft.com/office/drawing/2014/main" xmlns="" id="{5838782F-289D-4A78-AC62-244CDCCB920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52046" y="5692321"/>
            <a:ext cx="720000" cy="1111214"/>
          </a:xfrm>
          <a:prstGeom prst="rect">
            <a:avLst/>
          </a:prstGeom>
        </p:spPr>
      </p:pic>
      <p:pic>
        <p:nvPicPr>
          <p:cNvPr id="39" name="Image 38" descr="Une image contenant texte, dessin, signe&#10;&#10;Description générée automatiquement">
            <a:extLst>
              <a:ext uri="{FF2B5EF4-FFF2-40B4-BE49-F238E27FC236}">
                <a16:creationId xmlns:a16="http://schemas.microsoft.com/office/drawing/2014/main" xmlns="" id="{81731D0C-CAF6-4D8C-8D30-A9D17F93808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42912" y="5707627"/>
            <a:ext cx="720000" cy="1111214"/>
          </a:xfrm>
          <a:prstGeom prst="rect">
            <a:avLst/>
          </a:prstGeom>
        </p:spPr>
      </p:pic>
      <p:pic>
        <p:nvPicPr>
          <p:cNvPr id="47" name="Image 46">
            <a:extLst>
              <a:ext uri="{FF2B5EF4-FFF2-40B4-BE49-F238E27FC236}">
                <a16:creationId xmlns:a16="http://schemas.microsoft.com/office/drawing/2014/main" xmlns="" id="{3CE60B66-37F3-4995-9B6C-6007F93D4ED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080681" y="5707627"/>
            <a:ext cx="720000" cy="1111214"/>
          </a:xfrm>
          <a:prstGeom prst="rect">
            <a:avLst/>
          </a:prstGeom>
        </p:spPr>
      </p:pic>
      <p:pic>
        <p:nvPicPr>
          <p:cNvPr id="49" name="Image 48" descr="Une image contenant dessin, signe, horloge&#10;&#10;Description générée automatiquement">
            <a:extLst>
              <a:ext uri="{FF2B5EF4-FFF2-40B4-BE49-F238E27FC236}">
                <a16:creationId xmlns:a16="http://schemas.microsoft.com/office/drawing/2014/main" xmlns="" id="{6F8018A6-BEE9-416E-BBCD-9A88A29E517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389190" y="306183"/>
            <a:ext cx="719051" cy="1109749"/>
          </a:xfrm>
          <a:prstGeom prst="rect">
            <a:avLst/>
          </a:prstGeom>
        </p:spPr>
      </p:pic>
      <p:pic>
        <p:nvPicPr>
          <p:cNvPr id="55" name="Image 54" descr="Une image contenant dessin, signe&#10;&#10;Description générée automatiquement">
            <a:extLst>
              <a:ext uri="{FF2B5EF4-FFF2-40B4-BE49-F238E27FC236}">
                <a16:creationId xmlns:a16="http://schemas.microsoft.com/office/drawing/2014/main" xmlns="" id="{4BEFBA16-9B30-4D76-B87B-524B352D74C4}"/>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605143" y="5692321"/>
            <a:ext cx="720000" cy="1111214"/>
          </a:xfrm>
          <a:prstGeom prst="rect">
            <a:avLst/>
          </a:prstGeom>
        </p:spPr>
      </p:pic>
      <p:pic>
        <p:nvPicPr>
          <p:cNvPr id="57" name="Image 56">
            <a:extLst>
              <a:ext uri="{FF2B5EF4-FFF2-40B4-BE49-F238E27FC236}">
                <a16:creationId xmlns:a16="http://schemas.microsoft.com/office/drawing/2014/main" xmlns="" id="{DB042FE8-BC6F-4DAB-B896-B35E8D0B2931}"/>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441156" y="283320"/>
            <a:ext cx="719051" cy="1109749"/>
          </a:xfrm>
          <a:prstGeom prst="rect">
            <a:avLst/>
          </a:prstGeom>
        </p:spPr>
      </p:pic>
      <p:pic>
        <p:nvPicPr>
          <p:cNvPr id="59" name="Image 58">
            <a:extLst>
              <a:ext uri="{FF2B5EF4-FFF2-40B4-BE49-F238E27FC236}">
                <a16:creationId xmlns:a16="http://schemas.microsoft.com/office/drawing/2014/main" xmlns="" id="{9D0765F4-2F0E-4231-9672-15CE897F86D7}"/>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588529" y="283320"/>
            <a:ext cx="719051" cy="1109749"/>
          </a:xfrm>
          <a:prstGeom prst="rect">
            <a:avLst/>
          </a:prstGeom>
        </p:spPr>
      </p:pic>
      <p:pic>
        <p:nvPicPr>
          <p:cNvPr id="63" name="Image 62">
            <a:extLst>
              <a:ext uri="{FF2B5EF4-FFF2-40B4-BE49-F238E27FC236}">
                <a16:creationId xmlns:a16="http://schemas.microsoft.com/office/drawing/2014/main" xmlns="" id="{834544C3-AC9F-4D59-8185-F72D2EE3D8AC}"/>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791643" y="306183"/>
            <a:ext cx="719051" cy="1109749"/>
          </a:xfrm>
          <a:prstGeom prst="rect">
            <a:avLst/>
          </a:prstGeom>
        </p:spPr>
      </p:pic>
      <p:sp>
        <p:nvSpPr>
          <p:cNvPr id="2" name="ZoneTexte 1">
            <a:extLst>
              <a:ext uri="{FF2B5EF4-FFF2-40B4-BE49-F238E27FC236}">
                <a16:creationId xmlns:a16="http://schemas.microsoft.com/office/drawing/2014/main" xmlns="" id="{58FD14B8-3971-42F5-A713-AD7CF1E3F94F}"/>
              </a:ext>
            </a:extLst>
          </p:cNvPr>
          <p:cNvSpPr txBox="1"/>
          <p:nvPr/>
        </p:nvSpPr>
        <p:spPr>
          <a:xfrm>
            <a:off x="315310" y="399393"/>
            <a:ext cx="1929819" cy="646331"/>
          </a:xfrm>
          <a:prstGeom prst="rect">
            <a:avLst/>
          </a:prstGeom>
          <a:noFill/>
        </p:spPr>
        <p:txBody>
          <a:bodyPr wrap="square" rtlCol="0">
            <a:spAutoFit/>
          </a:bodyPr>
          <a:lstStyle/>
          <a:p>
            <a:r>
              <a:rPr lang="fr-FR" dirty="0"/>
              <a:t>Simon joue le 2 Rouge</a:t>
            </a:r>
          </a:p>
        </p:txBody>
      </p:sp>
      <p:sp>
        <p:nvSpPr>
          <p:cNvPr id="18" name="Légende : flèche vers la gauche 17">
            <a:extLst>
              <a:ext uri="{FF2B5EF4-FFF2-40B4-BE49-F238E27FC236}">
                <a16:creationId xmlns:a16="http://schemas.microsoft.com/office/drawing/2014/main" xmlns="" id="{0F97C55D-142F-4B47-954F-7BA24974FD5C}"/>
              </a:ext>
            </a:extLst>
          </p:cNvPr>
          <p:cNvSpPr/>
          <p:nvPr/>
        </p:nvSpPr>
        <p:spPr>
          <a:xfrm>
            <a:off x="8986737" y="306182"/>
            <a:ext cx="1792688" cy="914400"/>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L’endormi</a:t>
            </a:r>
          </a:p>
        </p:txBody>
      </p:sp>
      <p:pic>
        <p:nvPicPr>
          <p:cNvPr id="17" name="Image 16">
            <a:extLst>
              <a:ext uri="{FF2B5EF4-FFF2-40B4-BE49-F238E27FC236}">
                <a16:creationId xmlns:a16="http://schemas.microsoft.com/office/drawing/2014/main" xmlns="" id="{09FF10FC-1FCB-46AD-B434-B1B06FC45586}"/>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026482" y="2756328"/>
            <a:ext cx="719051" cy="1109749"/>
          </a:xfrm>
          <a:prstGeom prst="rect">
            <a:avLst/>
          </a:prstGeom>
        </p:spPr>
      </p:pic>
      <p:pic>
        <p:nvPicPr>
          <p:cNvPr id="20" name="Image 19">
            <a:extLst>
              <a:ext uri="{FF2B5EF4-FFF2-40B4-BE49-F238E27FC236}">
                <a16:creationId xmlns:a16="http://schemas.microsoft.com/office/drawing/2014/main" xmlns="" id="{DF885A31-194C-4FB5-8301-710D87974B90}"/>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9864880" y="2093619"/>
            <a:ext cx="719051" cy="1109749"/>
          </a:xfrm>
          <a:prstGeom prst="rect">
            <a:avLst/>
          </a:prstGeom>
        </p:spPr>
      </p:pic>
      <p:sp>
        <p:nvSpPr>
          <p:cNvPr id="15" name="ZoneTexte 14">
            <a:extLst>
              <a:ext uri="{FF2B5EF4-FFF2-40B4-BE49-F238E27FC236}">
                <a16:creationId xmlns:a16="http://schemas.microsoft.com/office/drawing/2014/main" xmlns="" id="{09B308AC-5C60-4A89-86C1-DC561E8BCFBF}"/>
              </a:ext>
            </a:extLst>
          </p:cNvPr>
          <p:cNvSpPr txBox="1"/>
          <p:nvPr/>
        </p:nvSpPr>
        <p:spPr>
          <a:xfrm>
            <a:off x="315310" y="6135441"/>
            <a:ext cx="6096000" cy="646331"/>
          </a:xfrm>
          <a:prstGeom prst="rect">
            <a:avLst/>
          </a:prstGeom>
          <a:noFill/>
        </p:spPr>
        <p:txBody>
          <a:bodyPr wrap="square">
            <a:spAutoFit/>
          </a:bodyPr>
          <a:lstStyle/>
          <a:p>
            <a:r>
              <a:rPr lang="fr-FR" dirty="0"/>
              <a:t>Océane/Ewen       1</a:t>
            </a:r>
          </a:p>
          <a:p>
            <a:r>
              <a:rPr lang="fr-FR" dirty="0"/>
              <a:t>Noémie/Simon     4</a:t>
            </a:r>
          </a:p>
        </p:txBody>
      </p:sp>
    </p:spTree>
    <p:extLst>
      <p:ext uri="{BB962C8B-B14F-4D97-AF65-F5344CB8AC3E}">
        <p14:creationId xmlns:p14="http://schemas.microsoft.com/office/powerpoint/2010/main" val="2675071657"/>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0.00638 -0.02777 L -0.00638 -0.02777 C -0.00533 -0.03171 -0.00429 -0.03564 -0.00338 -0.03958 C -0.0013 -0.04838 -0.00286 -0.04351 -0.00052 -0.05 C -0.00026 -0.053 -3.95833E-6 -0.05601 0.00026 -0.05902 C 0.00039 -0.06064 0.00079 -0.06226 0.00092 -0.06412 C 0.00131 -0.06805 0.00131 -0.07199 0.0017 -0.07569 C 0.00196 -0.07847 0.00313 -0.08356 0.00313 -0.08356 C 0.00339 -0.09444 0.00352 -0.10509 0.00391 -0.11597 C 0.00391 -0.11736 0.00469 -0.11851 0.00469 -0.1199 C 0.00469 -0.14791 0.0043 -0.17592 0.00391 -0.20393 C 0.00391 -0.20439 0.00261 -0.22222 0.00248 -0.22338 C 0.00209 -0.22523 0.00144 -0.22685 0.00092 -0.22847 C 0.00039 -0.23101 0.00013 -0.23472 -0.00117 -0.23634 C -0.00208 -0.23726 -0.00312 -0.23726 -0.00416 -0.2375 C -0.00455 -0.23842 -0.00494 -0.23958 -0.00559 -0.24027 C -0.00859 -0.24328 -0.00963 -0.24259 -0.01289 -0.24398 C -0.01367 -0.24444 -0.01432 -0.24513 -0.0151 -0.24537 C -0.01705 -0.24606 -0.01901 -0.24606 -0.02096 -0.24675 C -0.02187 -0.24699 -0.02278 -0.24768 -0.02382 -0.24791 C -0.02604 -0.24861 -0.02825 -0.24884 -0.03033 -0.2493 C -0.03177 -0.24953 -0.03684 -0.25115 -0.03841 -0.25185 C -0.03919 -0.25208 -0.03984 -0.25277 -0.04062 -0.25324 C -0.04205 -0.25486 -0.04323 -0.25763 -0.04492 -0.25833 L -0.04856 -0.25949 " pathEditMode="relative" ptsTypes="AAAAAAAAAAAAAAAAAAAAAAAAA">
                                      <p:cBhvr>
                                        <p:cTn id="6" dur="2000" fill="hold"/>
                                        <p:tgtEl>
                                          <p:spTgt spid="39"/>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0" presetClass="path" presetSubtype="0" accel="50000" decel="50000" fill="hold" nodeType="withEffect">
                                  <p:stCondLst>
                                    <p:cond delay="0"/>
                                  </p:stCondLst>
                                  <p:childTnLst>
                                    <p:animMotion origin="layout" path="M -0.00143 -0.02245 L -0.00143 -0.02222 L 0.16094 -0.02245 " pathEditMode="relative" rAng="0" ptsTypes="AAA">
                                      <p:cBhvr>
                                        <p:cTn id="12" dur="2000" fill="hold"/>
                                        <p:tgtEl>
                                          <p:spTgt spid="17"/>
                                        </p:tgtEl>
                                        <p:attrNameLst>
                                          <p:attrName>ppt_x</p:attrName>
                                          <p:attrName>ppt_y</p:attrName>
                                        </p:attrNameLst>
                                      </p:cBhvr>
                                      <p:rCtr x="8112" y="0"/>
                                    </p:animMotion>
                                  </p:childTnLst>
                                </p:cTn>
                              </p:par>
                            </p:childTnLst>
                          </p:cTn>
                        </p:par>
                      </p:childTnLst>
                    </p:cTn>
                  </p:par>
                  <p:par>
                    <p:cTn id="13" fill="hold">
                      <p:stCondLst>
                        <p:cond delay="indefinite"/>
                      </p:stCondLst>
                      <p:childTnLst>
                        <p:par>
                          <p:cTn id="14" fill="hold">
                            <p:stCondLst>
                              <p:cond delay="0"/>
                            </p:stCondLst>
                            <p:childTnLst>
                              <p:par>
                                <p:cTn id="15" presetID="0" presetClass="path" presetSubtype="0" accel="50000" decel="50000" fill="hold" nodeType="clickEffect">
                                  <p:stCondLst>
                                    <p:cond delay="0"/>
                                  </p:stCondLst>
                                  <p:childTnLst>
                                    <p:animMotion origin="layout" path="M -0.00743 -0.0037 L -0.00743 -0.0037 C -0.0043 0.02385 -0.00534 0.00949 -0.00678 0.05834 C -0.00678 0.05973 -0.00717 0.06088 -0.00743 0.06227 C -0.00834 0.06574 -0.00964 0.06898 -0.01042 0.07246 C -0.01172 0.07963 -0.01029 0.07338 -0.0125 0.08033 C -0.01862 0.09931 -0.01068 0.07477 -0.01472 0.08935 C -0.01511 0.09074 -0.01576 0.0919 -0.01615 0.09329 C -0.01758 0.10093 -0.01589 0.09329 -0.01914 0.10232 C -0.02084 0.10741 -0.02006 0.10718 -0.02201 0.11135 C -0.02266 0.11273 -0.02357 0.11389 -0.02422 0.11528 C -0.02474 0.11644 -0.025 0.11806 -0.02566 0.11922 C -0.02943 0.12593 -0.02748 0.1206 -0.03073 0.1257 C -0.03204 0.12755 -0.03308 0.1301 -0.03438 0.13218 C -0.03789 0.13704 -0.03776 0.13681 -0.04089 0.13866 C -0.04141 0.13935 -0.0418 0.14051 -0.04245 0.14121 C -0.04454 0.14398 -0.05013 0.15047 -0.05261 0.15162 L -0.05547 0.15278 C -0.0599 0.1581 -0.05521 0.15324 -0.06055 0.15672 C -0.06159 0.15741 -0.0625 0.1588 -0.06355 0.15926 C -0.06472 0.15996 -0.06589 0.16019 -0.06719 0.16065 C -0.07461 0.16366 -0.06368 0.16019 -0.07657 0.1632 C -0.08178 0.16435 -0.0823 0.16528 -0.08829 0.16713 C -0.08972 0.1676 -0.09115 0.16783 -0.09258 0.16829 C -0.09362 0.16875 -0.09454 0.16922 -0.09558 0.16968 C -0.09896 0.17107 -0.09896 0.1706 -0.10209 0.17223 C -0.10287 0.17269 -0.10352 0.17315 -0.1043 0.17361 C -0.10547 0.17408 -0.10678 0.17431 -0.10795 0.17477 C -0.10938 0.17547 -0.11224 0.17755 -0.11224 0.17755 " pathEditMode="relative" ptsTypes="AAAAAAAAAAAAAAAAAAAAAAAAAAAAA">
                                      <p:cBhvr>
                                        <p:cTn id="16" dur="2000" fill="hold"/>
                                        <p:tgtEl>
                                          <p:spTgt spid="49"/>
                                        </p:tgtEl>
                                        <p:attrNameLst>
                                          <p:attrName>ppt_x</p:attrName>
                                          <p:attrName>ppt_y</p:attrName>
                                        </p:attrNameLst>
                                      </p:cBhvr>
                                    </p:animMotion>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par>
                                <p:cTn id="21" presetID="0" presetClass="path" presetSubtype="0" accel="50000" decel="50000" fill="hold" nodeType="withEffect">
                                  <p:stCondLst>
                                    <p:cond delay="0"/>
                                  </p:stCondLst>
                                  <p:childTnLst>
                                    <p:animMotion origin="layout" path="M -0.01276 0.01783 L -0.01276 0.01783 L -0.08489 0.01898 C -0.08594 0.01898 -0.08685 0.01991 -0.08789 0.02037 C -0.08932 0.02083 -0.09075 0.0213 -0.09219 0.02153 L -0.10234 0.02408 C -0.11276 0.03218 -0.10221 0.025 -0.11263 0.0294 C -0.11601 0.03079 -0.11927 0.03357 -0.12278 0.03449 C -0.13255 0.03704 -0.1237 0.03472 -0.13151 0.03704 C -0.13294 0.03773 -0.1345 0.03796 -0.13594 0.03843 C -0.13685 0.03889 -0.13789 0.03935 -0.1388 0.03982 C -0.14127 0.04074 -0.14375 0.0412 -0.14609 0.04236 C -0.14713 0.04283 -0.14805 0.04329 -0.14896 0.04352 C -0.15143 0.04421 -0.1539 0.04445 -0.15625 0.04491 C -0.15781 0.04583 -0.15924 0.04676 -0.16068 0.04745 C -0.16419 0.04931 -0.16549 0.04861 -0.1694 0.05 C -0.17135 0.0507 -0.17331 0.05185 -0.17526 0.05278 C -0.18047 0.05486 -0.18216 0.05509 -0.18685 0.05648 C -0.18815 0.05741 -0.18932 0.05833 -0.19049 0.05926 C -0.1944 0.06134 -0.19805 0.06111 -0.20221 0.06181 L -0.20586 0.06296 C -0.20729 0.06343 -0.20872 0.06389 -0.21015 0.06435 C -0.22096 0.06852 -0.21107 0.06574 -0.22187 0.06829 C -0.22278 0.06875 -0.22383 0.06921 -0.22474 0.06945 C -0.22591 0.06991 -0.22721 0.07037 -0.22838 0.07083 C -0.2319 0.07245 -0.22943 0.07222 -0.23346 0.07338 C -0.23398 0.07361 -0.2345 0.07338 -0.23489 0.07338 " pathEditMode="relative" ptsTypes="AAAAAAAAAAAAAAAAAAAAAAAAAAA">
                                      <p:cBhvr>
                                        <p:cTn id="22" dur="2000" fill="hold"/>
                                        <p:tgtEl>
                                          <p:spTgt spid="20"/>
                                        </p:tgtEl>
                                        <p:attrNameLst>
                                          <p:attrName>ppt_x</p:attrName>
                                          <p:attrName>ppt_y</p:attrName>
                                        </p:attrNameLst>
                                      </p:cBhvr>
                                    </p:animMotion>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5">
                                            <p:txEl>
                                              <p:pRg st="0" end="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Image 28">
            <a:extLst>
              <a:ext uri="{FF2B5EF4-FFF2-40B4-BE49-F238E27FC236}">
                <a16:creationId xmlns:a16="http://schemas.microsoft.com/office/drawing/2014/main" xmlns="" id="{5838782F-289D-4A78-AC62-244CDCCB920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68529" y="5707627"/>
            <a:ext cx="720000" cy="1111214"/>
          </a:xfrm>
          <a:prstGeom prst="rect">
            <a:avLst/>
          </a:prstGeom>
        </p:spPr>
      </p:pic>
      <p:pic>
        <p:nvPicPr>
          <p:cNvPr id="47" name="Image 46">
            <a:extLst>
              <a:ext uri="{FF2B5EF4-FFF2-40B4-BE49-F238E27FC236}">
                <a16:creationId xmlns:a16="http://schemas.microsoft.com/office/drawing/2014/main" xmlns="" id="{3CE60B66-37F3-4995-9B6C-6007F93D4ED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65004" y="5707627"/>
            <a:ext cx="720000" cy="1111214"/>
          </a:xfrm>
          <a:prstGeom prst="rect">
            <a:avLst/>
          </a:prstGeom>
        </p:spPr>
      </p:pic>
      <p:pic>
        <p:nvPicPr>
          <p:cNvPr id="55" name="Image 54" descr="Une image contenant dessin, signe&#10;&#10;Description générée automatiquement">
            <a:extLst>
              <a:ext uri="{FF2B5EF4-FFF2-40B4-BE49-F238E27FC236}">
                <a16:creationId xmlns:a16="http://schemas.microsoft.com/office/drawing/2014/main" xmlns="" id="{4BEFBA16-9B30-4D76-B87B-524B352D74C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461479" y="5707627"/>
            <a:ext cx="720000" cy="1111214"/>
          </a:xfrm>
          <a:prstGeom prst="rect">
            <a:avLst/>
          </a:prstGeom>
        </p:spPr>
      </p:pic>
      <p:pic>
        <p:nvPicPr>
          <p:cNvPr id="57" name="Image 56">
            <a:extLst>
              <a:ext uri="{FF2B5EF4-FFF2-40B4-BE49-F238E27FC236}">
                <a16:creationId xmlns:a16="http://schemas.microsoft.com/office/drawing/2014/main" xmlns="" id="{DB042FE8-BC6F-4DAB-B896-B35E8D0B293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441156" y="283320"/>
            <a:ext cx="719051" cy="1109749"/>
          </a:xfrm>
          <a:prstGeom prst="rect">
            <a:avLst/>
          </a:prstGeom>
        </p:spPr>
      </p:pic>
      <p:pic>
        <p:nvPicPr>
          <p:cNvPr id="59" name="Image 58">
            <a:extLst>
              <a:ext uri="{FF2B5EF4-FFF2-40B4-BE49-F238E27FC236}">
                <a16:creationId xmlns:a16="http://schemas.microsoft.com/office/drawing/2014/main" xmlns="" id="{9D0765F4-2F0E-4231-9672-15CE897F86D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588529" y="283320"/>
            <a:ext cx="719051" cy="1109749"/>
          </a:xfrm>
          <a:prstGeom prst="rect">
            <a:avLst/>
          </a:prstGeom>
        </p:spPr>
      </p:pic>
      <p:pic>
        <p:nvPicPr>
          <p:cNvPr id="63" name="Image 62">
            <a:extLst>
              <a:ext uri="{FF2B5EF4-FFF2-40B4-BE49-F238E27FC236}">
                <a16:creationId xmlns:a16="http://schemas.microsoft.com/office/drawing/2014/main" xmlns="" id="{834544C3-AC9F-4D59-8185-F72D2EE3D8AC}"/>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791643" y="306183"/>
            <a:ext cx="719051" cy="1109749"/>
          </a:xfrm>
          <a:prstGeom prst="rect">
            <a:avLst/>
          </a:prstGeom>
        </p:spPr>
      </p:pic>
      <p:sp>
        <p:nvSpPr>
          <p:cNvPr id="2" name="ZoneTexte 1">
            <a:extLst>
              <a:ext uri="{FF2B5EF4-FFF2-40B4-BE49-F238E27FC236}">
                <a16:creationId xmlns:a16="http://schemas.microsoft.com/office/drawing/2014/main" xmlns="" id="{58FD14B8-3971-42F5-A713-AD7CF1E3F94F}"/>
              </a:ext>
            </a:extLst>
          </p:cNvPr>
          <p:cNvSpPr txBox="1"/>
          <p:nvPr/>
        </p:nvSpPr>
        <p:spPr>
          <a:xfrm>
            <a:off x="315310" y="399393"/>
            <a:ext cx="2680138" cy="461665"/>
          </a:xfrm>
          <a:prstGeom prst="rect">
            <a:avLst/>
          </a:prstGeom>
          <a:noFill/>
        </p:spPr>
        <p:txBody>
          <a:bodyPr wrap="square" rtlCol="0">
            <a:spAutoFit/>
          </a:bodyPr>
          <a:lstStyle/>
          <a:p>
            <a:r>
              <a:rPr lang="fr-FR" sz="2400" b="1" dirty="0"/>
              <a:t>Ewen joue le 8 Vert</a:t>
            </a:r>
          </a:p>
        </p:txBody>
      </p:sp>
      <p:sp>
        <p:nvSpPr>
          <p:cNvPr id="18" name="Légende : flèche vers la gauche 17">
            <a:extLst>
              <a:ext uri="{FF2B5EF4-FFF2-40B4-BE49-F238E27FC236}">
                <a16:creationId xmlns:a16="http://schemas.microsoft.com/office/drawing/2014/main" xmlns="" id="{0F97C55D-142F-4B47-954F-7BA24974FD5C}"/>
              </a:ext>
            </a:extLst>
          </p:cNvPr>
          <p:cNvSpPr/>
          <p:nvPr/>
        </p:nvSpPr>
        <p:spPr>
          <a:xfrm>
            <a:off x="6884422" y="265358"/>
            <a:ext cx="1792688" cy="914400"/>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L’endormi</a:t>
            </a:r>
          </a:p>
        </p:txBody>
      </p:sp>
      <p:pic>
        <p:nvPicPr>
          <p:cNvPr id="15" name="Image 14" descr="Une image contenant dessin&#10;&#10;Description générée automatiquement">
            <a:extLst>
              <a:ext uri="{FF2B5EF4-FFF2-40B4-BE49-F238E27FC236}">
                <a16:creationId xmlns:a16="http://schemas.microsoft.com/office/drawing/2014/main" xmlns="" id="{E59FAE20-711E-4A6C-BB88-BBFF66574858}"/>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9760927" y="2874125"/>
            <a:ext cx="719051" cy="1109749"/>
          </a:xfrm>
          <a:prstGeom prst="rect">
            <a:avLst/>
          </a:prstGeom>
        </p:spPr>
      </p:pic>
      <p:pic>
        <p:nvPicPr>
          <p:cNvPr id="16" name="Image 15" descr="Une image contenant dessin, signe&#10;&#10;Description générée automatiquement">
            <a:extLst>
              <a:ext uri="{FF2B5EF4-FFF2-40B4-BE49-F238E27FC236}">
                <a16:creationId xmlns:a16="http://schemas.microsoft.com/office/drawing/2014/main" xmlns="" id="{77904546-62A6-4E61-8C01-D01BCCE760A9}"/>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204022" y="2680731"/>
            <a:ext cx="719051" cy="1109749"/>
          </a:xfrm>
          <a:prstGeom prst="rect">
            <a:avLst/>
          </a:prstGeom>
        </p:spPr>
      </p:pic>
      <p:sp>
        <p:nvSpPr>
          <p:cNvPr id="21" name="ZoneTexte 20">
            <a:extLst>
              <a:ext uri="{FF2B5EF4-FFF2-40B4-BE49-F238E27FC236}">
                <a16:creationId xmlns:a16="http://schemas.microsoft.com/office/drawing/2014/main" xmlns="" id="{E28B23C9-8EC0-4A9C-89C7-9918E8ADFD92}"/>
              </a:ext>
            </a:extLst>
          </p:cNvPr>
          <p:cNvSpPr txBox="1"/>
          <p:nvPr/>
        </p:nvSpPr>
        <p:spPr>
          <a:xfrm>
            <a:off x="518160" y="5407324"/>
            <a:ext cx="6096000" cy="646331"/>
          </a:xfrm>
          <a:prstGeom prst="rect">
            <a:avLst/>
          </a:prstGeom>
          <a:noFill/>
        </p:spPr>
        <p:txBody>
          <a:bodyPr wrap="square">
            <a:spAutoFit/>
          </a:bodyPr>
          <a:lstStyle/>
          <a:p>
            <a:r>
              <a:rPr lang="fr-FR" dirty="0"/>
              <a:t>Océane/Ewen       2</a:t>
            </a:r>
          </a:p>
          <a:p>
            <a:r>
              <a:rPr lang="fr-FR" dirty="0"/>
              <a:t>Noémie/Simon     4</a:t>
            </a:r>
          </a:p>
        </p:txBody>
      </p:sp>
    </p:spTree>
    <p:extLst>
      <p:ext uri="{BB962C8B-B14F-4D97-AF65-F5344CB8AC3E}">
        <p14:creationId xmlns:p14="http://schemas.microsoft.com/office/powerpoint/2010/main" val="2232475992"/>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nodeType="clickEffect">
                                  <p:stCondLst>
                                    <p:cond delay="0"/>
                                  </p:stCondLst>
                                  <p:childTnLst>
                                    <p:animMotion origin="layout" path="M -0.00755 0.00509 L -0.00755 0.00509 C -0.01315 0.00556 -0.01875 0.00579 -0.02435 0.00648 C -0.025 0.00648 -0.03242 0.0088 -0.03347 0.00949 C -0.0349 0.01019 -0.0362 0.01181 -0.03763 0.0125 C -0.03959 0.01319 -0.04154 0.01343 -0.04349 0.01389 C -0.05143 0.0162 -0.04544 0.01458 -0.05261 0.0169 C -0.0543 0.01736 -0.05599 0.01782 -0.05768 0.01852 C -0.05873 0.01875 -0.0599 0.01944 -0.06094 0.01991 C -0.06237 0.02037 -0.0638 0.02083 -0.06511 0.0213 C -0.06888 0.02292 -0.06849 0.02315 -0.07266 0.02431 C -0.07487 0.025 -0.07709 0.02523 -0.0793 0.02593 C -0.08099 0.02639 -0.08268 0.02685 -0.08425 0.02731 C -0.08685 0.02801 -0.08932 0.02824 -0.0918 0.02894 C -0.09349 0.02917 -0.09518 0.02963 -0.09675 0.03032 C -0.09792 0.03079 -0.09896 0.03171 -0.10013 0.03194 L -0.20677 0.03194 " pathEditMode="relative" ptsTypes="AAAAAAAAAAAAAAAAA">
                                      <p:cBhvr>
                                        <p:cTn id="10" dur="2000" fill="hold"/>
                                        <p:tgtEl>
                                          <p:spTgt spid="15"/>
                                        </p:tgtEl>
                                        <p:attrNameLst>
                                          <p:attrName>ppt_x</p:attrName>
                                          <p:attrName>ppt_y</p:attrName>
                                        </p:attrNameLst>
                                      </p:cBhvr>
                                    </p:animMotion>
                                  </p:childTnLst>
                                </p:cTn>
                              </p:par>
                            </p:childTnLst>
                          </p:cTn>
                        </p:par>
                      </p:childTnLst>
                    </p:cTn>
                  </p:par>
                  <p:par>
                    <p:cTn id="11" fill="hold">
                      <p:stCondLst>
                        <p:cond delay="indefinite"/>
                      </p:stCondLst>
                      <p:childTnLst>
                        <p:par>
                          <p:cTn id="12" fill="hold">
                            <p:stCondLst>
                              <p:cond delay="0"/>
                            </p:stCondLst>
                            <p:childTnLst>
                              <p:par>
                                <p:cTn id="13" presetID="0" presetClass="path" presetSubtype="0" accel="50000" decel="50000" fill="hold" nodeType="clickEffect">
                                  <p:stCondLst>
                                    <p:cond delay="0"/>
                                  </p:stCondLst>
                                  <p:childTnLst>
                                    <p:animMotion origin="layout" path="M -0.00169 -0.0199 L -0.00169 -0.0199 C -0.00377 -0.03634 -0.0026 -0.02893 -0.00507 -0.04236 L -0.00586 -0.04675 C -0.00625 -0.04814 -0.00625 -0.04976 -0.00677 -0.05115 L -0.00846 -0.05555 C -0.00976 -0.06527 -0.00833 -0.0581 -0.01093 -0.06597 C -0.01158 -0.06782 -0.01211 -0.0699 -0.01263 -0.07199 C -0.01289 -0.07338 -0.01302 -0.075 -0.01341 -0.07638 C -0.01406 -0.0787 -0.01692 -0.08518 -0.01757 -0.0868 C -0.02122 -0.0956 -0.01718 -0.08611 -0.02096 -0.09699 C -0.022 -0.10023 -0.02317 -0.103 -0.02421 -0.10601 C -0.02474 -0.1074 -0.02565 -0.10879 -0.02591 -0.11041 C -0.02682 -0.1155 -0.02682 -0.11574 -0.02838 -0.12083 C -0.0289 -0.12222 -0.02968 -0.12361 -0.03007 -0.12523 C -0.03242 -0.13472 -0.03125 -0.1324 -0.03255 -0.14143 C -0.03307 -0.14444 -0.0332 -0.14791 -0.03424 -0.15046 L -0.03671 -0.15625 C -0.03724 -0.15925 -0.0375 -0.1625 -0.03841 -0.16527 C -0.03919 -0.16759 -0.03997 -0.17013 -0.04088 -0.17268 C -0.0414 -0.17407 -0.04205 -0.17546 -0.04257 -0.17708 C -0.04296 -0.17847 -0.04296 -0.18009 -0.04336 -0.18148 C -0.04388 -0.1831 -0.04453 -0.18449 -0.04505 -0.18588 C -0.04596 -0.18842 -0.04674 -0.19074 -0.04752 -0.19328 C -0.04869 -0.19722 -0.04974 -0.20138 -0.05091 -0.20532 C -0.05143 -0.20717 -0.05182 -0.20925 -0.0526 -0.21111 L -0.05586 -0.22013 C -0.05638 -0.22152 -0.05716 -0.22291 -0.05755 -0.22453 C -0.05807 -0.22638 -0.05859 -0.22847 -0.05924 -0.23032 C -0.06028 -0.23356 -0.06184 -0.23588 -0.0625 -0.23935 L -0.06419 -0.24814 C -0.06445 -0.24976 -0.06458 -0.25138 -0.0651 -0.25254 C -0.06562 -0.25416 -0.06614 -0.25555 -0.06666 -0.25717 C -0.06757 -0.25902 -0.06849 -0.26088 -0.06927 -0.26296 C -0.06992 -0.26481 -0.07044 -0.26689 -0.07083 -0.26898 C -0.07122 -0.27037 -0.07122 -0.27222 -0.07174 -0.27338 C -0.07213 -0.2743 -0.07278 -0.2743 -0.0733 -0.27476 " pathEditMode="relative" ptsTypes="AAAAAAAAAAAAAAAAAAAAAAAAAAAAAAAAAAAAA">
                                      <p:cBhvr>
                                        <p:cTn id="14" dur="2000" fill="hold"/>
                                        <p:tgtEl>
                                          <p:spTgt spid="55"/>
                                        </p:tgtEl>
                                        <p:attrNameLst>
                                          <p:attrName>ppt_x</p:attrName>
                                          <p:attrName>ppt_y</p:attrName>
                                        </p:attrNameLst>
                                      </p:cBhvr>
                                    </p:animMotion>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0" presetClass="path" presetSubtype="0" accel="50000" decel="50000" fill="hold" nodeType="clickEffect">
                                  <p:stCondLst>
                                    <p:cond delay="0"/>
                                  </p:stCondLst>
                                  <p:childTnLst>
                                    <p:animMotion origin="layout" path="M 0.00769 0.00532 L 0.00769 0.00532 C 0.01042 0.00579 0.01316 0.00602 0.01602 0.00671 C 0.02045 0.00787 0.01667 0.00949 0.02266 0.00972 L 0.13269 0.00972 " pathEditMode="relative" ptsTypes="AAAAA">
                                      <p:cBhvr>
                                        <p:cTn id="22" dur="2000" fill="hold"/>
                                        <p:tgtEl>
                                          <p:spTgt spid="16"/>
                                        </p:tgtEl>
                                        <p:attrNameLst>
                                          <p:attrName>ppt_x</p:attrName>
                                          <p:attrName>ppt_y</p:attrName>
                                        </p:attrNameLst>
                                      </p:cBhvr>
                                    </p:animMotion>
                                  </p:childTnLst>
                                </p:cTn>
                              </p:par>
                            </p:childTnLst>
                          </p:cTn>
                        </p:par>
                      </p:childTnLst>
                    </p:cTn>
                  </p:par>
                  <p:par>
                    <p:cTn id="23" fill="hold">
                      <p:stCondLst>
                        <p:cond delay="indefinite"/>
                      </p:stCondLst>
                      <p:childTnLst>
                        <p:par>
                          <p:cTn id="24" fill="hold">
                            <p:stCondLst>
                              <p:cond delay="0"/>
                            </p:stCondLst>
                            <p:childTnLst>
                              <p:par>
                                <p:cTn id="25" presetID="0" presetClass="path" presetSubtype="0" accel="50000" decel="50000" fill="hold" nodeType="clickEffect">
                                  <p:stCondLst>
                                    <p:cond delay="0"/>
                                  </p:stCondLst>
                                  <p:childTnLst>
                                    <p:animMotion origin="layout" path="M 0.0043 0.03195 L 0.0043 0.03195 C 0.00313 0.03588 0.00208 0.03982 0.00091 0.04375 C 0.00039 0.04514 -0.00039 0.04653 -0.00078 0.04815 C -0.00117 0.05 -0.00117 0.05209 -0.00156 0.05394 C -0.00195 0.05579 -0.00273 0.05695 -0.00325 0.05857 C -0.00391 0.06042 -0.00443 0.06227 -0.00495 0.06435 C -0.00534 0.06574 -0.00547 0.06736 -0.00573 0.06875 C -0.00651 0.07176 -0.00781 0.07662 -0.00911 0.07917 C -0.00989 0.08079 -0.01081 0.08218 -0.01159 0.08357 C -0.01315 0.09514 -0.01107 0.08449 -0.01497 0.09398 C -0.01562 0.09584 -0.01588 0.09815 -0.01654 0.1 C -0.01732 0.10162 -0.01836 0.10278 -0.01914 0.1044 C -0.02031 0.10672 -0.02122 0.10949 -0.02239 0.11181 C -0.02318 0.11343 -0.02422 0.11459 -0.02487 0.11621 C -0.02591 0.11852 -0.02643 0.1213 -0.02747 0.12361 C -0.02812 0.12523 -0.02917 0.12639 -0.02995 0.12801 C -0.0306 0.1294 -0.03099 0.13102 -0.03164 0.13241 C -0.03359 0.1375 -0.03476 0.14028 -0.03737 0.14445 C -0.03815 0.1456 -0.03919 0.14607 -0.03984 0.14722 C -0.04075 0.14861 -0.04154 0.15047 -0.04245 0.15185 C -0.04752 0.1588 -0.04648 0.15556 -0.05078 0.16204 C -0.05156 0.16343 -0.05234 0.16528 -0.05325 0.16667 C -0.05404 0.16759 -0.05495 0.16852 -0.05573 0.16945 C -0.0569 0.17107 -0.05794 0.17246 -0.05911 0.17408 C -0.05989 0.17523 -0.06055 0.17709 -0.06159 0.17847 C -0.06341 0.18079 -0.06536 0.18172 -0.06745 0.18287 C -0.07109 0.19283 -0.06667 0.1831 -0.07161 0.18889 C -0.07252 0.19005 -0.07318 0.19167 -0.07409 0.19329 L -0.07565 0.1963 " pathEditMode="relative" ptsTypes="AAAAAAAAAAAAAAAAAAAAAAAAAAAAAA">
                                      <p:cBhvr>
                                        <p:cTn id="26" dur="2000" fill="hold"/>
                                        <p:tgtEl>
                                          <p:spTgt spid="57"/>
                                        </p:tgtEl>
                                        <p:attrNameLst>
                                          <p:attrName>ppt_x</p:attrName>
                                          <p:attrName>ppt_y</p:attrName>
                                        </p:attrNameLst>
                                      </p:cBhvr>
                                    </p:animMotion>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1">
                                            <p:txEl>
                                              <p:pRg st="0" end="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Image 28">
            <a:extLst>
              <a:ext uri="{FF2B5EF4-FFF2-40B4-BE49-F238E27FC236}">
                <a16:creationId xmlns:a16="http://schemas.microsoft.com/office/drawing/2014/main" xmlns="" id="{5838782F-289D-4A78-AC62-244CDCCB920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68529" y="5707627"/>
            <a:ext cx="720000" cy="1111214"/>
          </a:xfrm>
          <a:prstGeom prst="rect">
            <a:avLst/>
          </a:prstGeom>
        </p:spPr>
      </p:pic>
      <p:pic>
        <p:nvPicPr>
          <p:cNvPr id="47" name="Image 46">
            <a:extLst>
              <a:ext uri="{FF2B5EF4-FFF2-40B4-BE49-F238E27FC236}">
                <a16:creationId xmlns:a16="http://schemas.microsoft.com/office/drawing/2014/main" xmlns="" id="{3CE60B66-37F3-4995-9B6C-6007F93D4ED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65004" y="5707627"/>
            <a:ext cx="720000" cy="1111214"/>
          </a:xfrm>
          <a:prstGeom prst="rect">
            <a:avLst/>
          </a:prstGeom>
        </p:spPr>
      </p:pic>
      <p:pic>
        <p:nvPicPr>
          <p:cNvPr id="59" name="Image 58">
            <a:extLst>
              <a:ext uri="{FF2B5EF4-FFF2-40B4-BE49-F238E27FC236}">
                <a16:creationId xmlns:a16="http://schemas.microsoft.com/office/drawing/2014/main" xmlns="" id="{9D0765F4-2F0E-4231-9672-15CE897F86D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88529" y="283320"/>
            <a:ext cx="719051" cy="1109749"/>
          </a:xfrm>
          <a:prstGeom prst="rect">
            <a:avLst/>
          </a:prstGeom>
        </p:spPr>
      </p:pic>
      <p:pic>
        <p:nvPicPr>
          <p:cNvPr id="63" name="Image 62">
            <a:extLst>
              <a:ext uri="{FF2B5EF4-FFF2-40B4-BE49-F238E27FC236}">
                <a16:creationId xmlns:a16="http://schemas.microsoft.com/office/drawing/2014/main" xmlns="" id="{834544C3-AC9F-4D59-8185-F72D2EE3D8A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791643" y="306183"/>
            <a:ext cx="719051" cy="1109749"/>
          </a:xfrm>
          <a:prstGeom prst="rect">
            <a:avLst/>
          </a:prstGeom>
        </p:spPr>
      </p:pic>
      <p:sp>
        <p:nvSpPr>
          <p:cNvPr id="2" name="ZoneTexte 1">
            <a:extLst>
              <a:ext uri="{FF2B5EF4-FFF2-40B4-BE49-F238E27FC236}">
                <a16:creationId xmlns:a16="http://schemas.microsoft.com/office/drawing/2014/main" xmlns="" id="{58FD14B8-3971-42F5-A713-AD7CF1E3F94F}"/>
              </a:ext>
            </a:extLst>
          </p:cNvPr>
          <p:cNvSpPr txBox="1"/>
          <p:nvPr/>
        </p:nvSpPr>
        <p:spPr>
          <a:xfrm>
            <a:off x="315310" y="399393"/>
            <a:ext cx="2680138" cy="461665"/>
          </a:xfrm>
          <a:prstGeom prst="rect">
            <a:avLst/>
          </a:prstGeom>
          <a:noFill/>
        </p:spPr>
        <p:txBody>
          <a:bodyPr wrap="square" rtlCol="0">
            <a:spAutoFit/>
          </a:bodyPr>
          <a:lstStyle/>
          <a:p>
            <a:r>
              <a:rPr lang="fr-FR" sz="2400" b="1" dirty="0"/>
              <a:t>Ewen joue le 7 Vert</a:t>
            </a:r>
          </a:p>
        </p:txBody>
      </p:sp>
      <p:sp>
        <p:nvSpPr>
          <p:cNvPr id="18" name="Légende : flèche vers la gauche 17">
            <a:extLst>
              <a:ext uri="{FF2B5EF4-FFF2-40B4-BE49-F238E27FC236}">
                <a16:creationId xmlns:a16="http://schemas.microsoft.com/office/drawing/2014/main" xmlns="" id="{0F97C55D-142F-4B47-954F-7BA24974FD5C}"/>
              </a:ext>
            </a:extLst>
          </p:cNvPr>
          <p:cNvSpPr/>
          <p:nvPr/>
        </p:nvSpPr>
        <p:spPr>
          <a:xfrm>
            <a:off x="6884422" y="265358"/>
            <a:ext cx="1792688" cy="914400"/>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L’endormi</a:t>
            </a:r>
          </a:p>
        </p:txBody>
      </p:sp>
      <p:pic>
        <p:nvPicPr>
          <p:cNvPr id="13" name="Image 12" descr="Une image contenant dessin&#10;&#10;Description générée automatiquement">
            <a:extLst>
              <a:ext uri="{FF2B5EF4-FFF2-40B4-BE49-F238E27FC236}">
                <a16:creationId xmlns:a16="http://schemas.microsoft.com/office/drawing/2014/main" xmlns="" id="{EDE694B9-4A02-42DF-B561-A96F4F7AFA1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57165" y="3235606"/>
            <a:ext cx="719051" cy="1109749"/>
          </a:xfrm>
          <a:prstGeom prst="rect">
            <a:avLst/>
          </a:prstGeom>
        </p:spPr>
      </p:pic>
      <p:pic>
        <p:nvPicPr>
          <p:cNvPr id="19" name="Image 18" descr="Une image contenant dessin, horloge, signe&#10;&#10;Description générée automatiquement">
            <a:extLst>
              <a:ext uri="{FF2B5EF4-FFF2-40B4-BE49-F238E27FC236}">
                <a16:creationId xmlns:a16="http://schemas.microsoft.com/office/drawing/2014/main" xmlns="" id="{E35B2D02-E699-45CC-AD68-147A7E743B69}"/>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376909" y="3224077"/>
            <a:ext cx="719051" cy="1109749"/>
          </a:xfrm>
          <a:prstGeom prst="rect">
            <a:avLst/>
          </a:prstGeom>
        </p:spPr>
      </p:pic>
      <p:sp>
        <p:nvSpPr>
          <p:cNvPr id="20" name="ZoneTexte 19">
            <a:extLst>
              <a:ext uri="{FF2B5EF4-FFF2-40B4-BE49-F238E27FC236}">
                <a16:creationId xmlns:a16="http://schemas.microsoft.com/office/drawing/2014/main" xmlns="" id="{E3C73DD8-6D8F-406C-9D1C-F8CAD7EE2FF9}"/>
              </a:ext>
            </a:extLst>
          </p:cNvPr>
          <p:cNvSpPr txBox="1"/>
          <p:nvPr/>
        </p:nvSpPr>
        <p:spPr>
          <a:xfrm>
            <a:off x="337593" y="5812276"/>
            <a:ext cx="6101080" cy="646331"/>
          </a:xfrm>
          <a:prstGeom prst="rect">
            <a:avLst/>
          </a:prstGeom>
          <a:noFill/>
        </p:spPr>
        <p:txBody>
          <a:bodyPr wrap="square">
            <a:spAutoFit/>
          </a:bodyPr>
          <a:lstStyle/>
          <a:p>
            <a:r>
              <a:rPr lang="fr-FR" b="1" dirty="0"/>
              <a:t>Océane/Ewen       3</a:t>
            </a:r>
          </a:p>
          <a:p>
            <a:r>
              <a:rPr lang="fr-FR" b="1" dirty="0"/>
              <a:t>Noémie/Simon     4</a:t>
            </a:r>
          </a:p>
        </p:txBody>
      </p:sp>
    </p:spTree>
    <p:extLst>
      <p:ext uri="{BB962C8B-B14F-4D97-AF65-F5344CB8AC3E}">
        <p14:creationId xmlns:p14="http://schemas.microsoft.com/office/powerpoint/2010/main" val="3020408723"/>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nodeType="clickEffect">
                                  <p:stCondLst>
                                    <p:cond delay="0"/>
                                  </p:stCondLst>
                                  <p:childTnLst>
                                    <p:animMotion origin="layout" path="M -0.01276 -0.00718 L -0.01276 -0.00718 C -0.07669 -0.01875 -0.01836 -0.0088 -0.18854 -0.0088 " pathEditMode="relative" ptsTypes="AAA">
                                      <p:cBhvr>
                                        <p:cTn id="10" dur="2000" fill="hold"/>
                                        <p:tgtEl>
                                          <p:spTgt spid="19"/>
                                        </p:tgtEl>
                                        <p:attrNameLst>
                                          <p:attrName>ppt_x</p:attrName>
                                          <p:attrName>ppt_y</p:attrName>
                                        </p:attrNameLst>
                                      </p:cBhvr>
                                    </p:animMotion>
                                  </p:childTnLst>
                                </p:cTn>
                              </p:par>
                            </p:childTnLst>
                          </p:cTn>
                        </p:par>
                      </p:childTnLst>
                    </p:cTn>
                  </p:par>
                  <p:par>
                    <p:cTn id="11" fill="hold">
                      <p:stCondLst>
                        <p:cond delay="indefinite"/>
                      </p:stCondLst>
                      <p:childTnLst>
                        <p:par>
                          <p:cTn id="12" fill="hold">
                            <p:stCondLst>
                              <p:cond delay="0"/>
                            </p:stCondLst>
                            <p:childTnLst>
                              <p:par>
                                <p:cTn id="13" presetID="0" presetClass="path" presetSubtype="0" accel="50000" decel="50000" fill="hold" nodeType="clickEffect">
                                  <p:stCondLst>
                                    <p:cond delay="0"/>
                                  </p:stCondLst>
                                  <p:childTnLst>
                                    <p:animMotion origin="layout" path="M 0.00157 -0.00069 L 0.00157 -0.00069 C 0.00183 -0.00625 0.00183 -0.0118 0.00235 -0.01713 C 0.00482 -0.04236 0.00313 -0.0155 0.00482 -0.03032 C 0.00586 -0.03935 0.00521 -0.03541 0.00652 -0.04236 C 0.00769 -0.17708 0.0073 -0.10833 0.0073 -0.24791 " pathEditMode="relative" ptsTypes="AAAAAA">
                                      <p:cBhvr>
                                        <p:cTn id="14" dur="2000" fill="hold"/>
                                        <p:tgtEl>
                                          <p:spTgt spid="29"/>
                                        </p:tgtEl>
                                        <p:attrNameLst>
                                          <p:attrName>ppt_x</p:attrName>
                                          <p:attrName>ppt_y</p:attrName>
                                        </p:attrNameLst>
                                      </p:cBhvr>
                                    </p:animMotion>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0" presetClass="path" presetSubtype="0" accel="50000" decel="50000" fill="hold" nodeType="clickEffect">
                                  <p:stCondLst>
                                    <p:cond delay="0"/>
                                  </p:stCondLst>
                                  <p:childTnLst>
                                    <p:animMotion origin="layout" path="M 0.00873 -0.00301 L 0.00873 -0.00301 C 0.01094 -0.00162 0.01302 0.00023 0.01537 0.00139 C 0.01667 0.00208 0.0181 0.00277 0.01954 0.00301 L 0.16381 0.00301 " pathEditMode="relative" ptsTypes="AAAAA">
                                      <p:cBhvr>
                                        <p:cTn id="22" dur="2000" fill="hold"/>
                                        <p:tgtEl>
                                          <p:spTgt spid="13"/>
                                        </p:tgtEl>
                                        <p:attrNameLst>
                                          <p:attrName>ppt_x</p:attrName>
                                          <p:attrName>ppt_y</p:attrName>
                                        </p:attrNameLst>
                                      </p:cBhvr>
                                    </p:animMotion>
                                  </p:childTnLst>
                                </p:cTn>
                              </p:par>
                            </p:childTnLst>
                          </p:cTn>
                        </p:par>
                      </p:childTnLst>
                    </p:cTn>
                  </p:par>
                  <p:par>
                    <p:cTn id="23" fill="hold">
                      <p:stCondLst>
                        <p:cond delay="indefinite"/>
                      </p:stCondLst>
                      <p:childTnLst>
                        <p:par>
                          <p:cTn id="24" fill="hold">
                            <p:stCondLst>
                              <p:cond delay="0"/>
                            </p:stCondLst>
                            <p:childTnLst>
                              <p:par>
                                <p:cTn id="25" presetID="0" presetClass="path" presetSubtype="0" accel="50000" decel="50000" fill="hold" nodeType="clickEffect">
                                  <p:stCondLst>
                                    <p:cond delay="0"/>
                                  </p:stCondLst>
                                  <p:childTnLst>
                                    <p:animMotion origin="layout" path="M -0.00156 0.02454 L -0.00156 0.02454 C -0.0013 0.07477 -0.00117 0.12523 -0.00078 0.17547 C -0.00065 0.19074 0.00013 0.22153 0.00013 0.22153 " pathEditMode="relative" ptsTypes="AAAA">
                                      <p:cBhvr>
                                        <p:cTn id="26" dur="2000" fill="hold"/>
                                        <p:tgtEl>
                                          <p:spTgt spid="59"/>
                                        </p:tgtEl>
                                        <p:attrNameLst>
                                          <p:attrName>ppt_x</p:attrName>
                                          <p:attrName>ppt_y</p:attrName>
                                        </p:attrNameLst>
                                      </p:cBhvr>
                                    </p:animMotion>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0">
                                            <p:txEl>
                                              <p:pRg st="0" end="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Image 46">
            <a:extLst>
              <a:ext uri="{FF2B5EF4-FFF2-40B4-BE49-F238E27FC236}">
                <a16:creationId xmlns:a16="http://schemas.microsoft.com/office/drawing/2014/main" xmlns="" id="{3CE60B66-37F3-4995-9B6C-6007F93D4ED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76000" y="5606027"/>
            <a:ext cx="720000" cy="1111214"/>
          </a:xfrm>
          <a:prstGeom prst="rect">
            <a:avLst/>
          </a:prstGeom>
        </p:spPr>
      </p:pic>
      <p:pic>
        <p:nvPicPr>
          <p:cNvPr id="63" name="Image 62">
            <a:extLst>
              <a:ext uri="{FF2B5EF4-FFF2-40B4-BE49-F238E27FC236}">
                <a16:creationId xmlns:a16="http://schemas.microsoft.com/office/drawing/2014/main" xmlns="" id="{834544C3-AC9F-4D59-8185-F72D2EE3D8A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85004" y="265358"/>
            <a:ext cx="719051" cy="1109749"/>
          </a:xfrm>
          <a:prstGeom prst="rect">
            <a:avLst/>
          </a:prstGeom>
        </p:spPr>
      </p:pic>
      <p:sp>
        <p:nvSpPr>
          <p:cNvPr id="2" name="ZoneTexte 1">
            <a:extLst>
              <a:ext uri="{FF2B5EF4-FFF2-40B4-BE49-F238E27FC236}">
                <a16:creationId xmlns:a16="http://schemas.microsoft.com/office/drawing/2014/main" xmlns="" id="{58FD14B8-3971-42F5-A713-AD7CF1E3F94F}"/>
              </a:ext>
            </a:extLst>
          </p:cNvPr>
          <p:cNvSpPr txBox="1"/>
          <p:nvPr/>
        </p:nvSpPr>
        <p:spPr>
          <a:xfrm>
            <a:off x="315310" y="399393"/>
            <a:ext cx="2680138" cy="461665"/>
          </a:xfrm>
          <a:prstGeom prst="rect">
            <a:avLst/>
          </a:prstGeom>
          <a:noFill/>
        </p:spPr>
        <p:txBody>
          <a:bodyPr wrap="square" rtlCol="0">
            <a:spAutoFit/>
          </a:bodyPr>
          <a:lstStyle/>
          <a:p>
            <a:r>
              <a:rPr lang="fr-FR" sz="2400" b="1" dirty="0"/>
              <a:t>Ewen joue le 1 Vert</a:t>
            </a:r>
          </a:p>
        </p:txBody>
      </p:sp>
      <p:sp>
        <p:nvSpPr>
          <p:cNvPr id="18" name="Légende : flèche vers la gauche 17">
            <a:extLst>
              <a:ext uri="{FF2B5EF4-FFF2-40B4-BE49-F238E27FC236}">
                <a16:creationId xmlns:a16="http://schemas.microsoft.com/office/drawing/2014/main" xmlns="" id="{0F97C55D-142F-4B47-954F-7BA24974FD5C}"/>
              </a:ext>
            </a:extLst>
          </p:cNvPr>
          <p:cNvSpPr/>
          <p:nvPr/>
        </p:nvSpPr>
        <p:spPr>
          <a:xfrm>
            <a:off x="6884422" y="265358"/>
            <a:ext cx="1792688" cy="914400"/>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L’endormi</a:t>
            </a:r>
          </a:p>
        </p:txBody>
      </p:sp>
      <p:pic>
        <p:nvPicPr>
          <p:cNvPr id="14" name="Image 13" descr="Une image contenant dessin&#10;&#10;Description générée automatiquement">
            <a:extLst>
              <a:ext uri="{FF2B5EF4-FFF2-40B4-BE49-F238E27FC236}">
                <a16:creationId xmlns:a16="http://schemas.microsoft.com/office/drawing/2014/main" xmlns="" id="{DF352A83-66BD-43BA-A521-CEE3B0DE0C2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5310" y="2717354"/>
            <a:ext cx="719051" cy="1109749"/>
          </a:xfrm>
          <a:prstGeom prst="rect">
            <a:avLst/>
          </a:prstGeom>
        </p:spPr>
      </p:pic>
      <p:pic>
        <p:nvPicPr>
          <p:cNvPr id="17" name="Image 16" descr="Une image contenant dessin, horloge, signe&#10;&#10;Description générée automatiquement">
            <a:extLst>
              <a:ext uri="{FF2B5EF4-FFF2-40B4-BE49-F238E27FC236}">
                <a16:creationId xmlns:a16="http://schemas.microsoft.com/office/drawing/2014/main" xmlns="" id="{8274AE32-5941-404E-9FE3-D2F2C84B96D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321478" y="2534959"/>
            <a:ext cx="719051" cy="1109749"/>
          </a:xfrm>
          <a:prstGeom prst="rect">
            <a:avLst/>
          </a:prstGeom>
        </p:spPr>
      </p:pic>
      <p:sp>
        <p:nvSpPr>
          <p:cNvPr id="20" name="ZoneTexte 19">
            <a:extLst>
              <a:ext uri="{FF2B5EF4-FFF2-40B4-BE49-F238E27FC236}">
                <a16:creationId xmlns:a16="http://schemas.microsoft.com/office/drawing/2014/main" xmlns="" id="{0DDD95C2-9DC3-4A36-B1F4-10C4F638529C}"/>
              </a:ext>
            </a:extLst>
          </p:cNvPr>
          <p:cNvSpPr txBox="1"/>
          <p:nvPr/>
        </p:nvSpPr>
        <p:spPr>
          <a:xfrm>
            <a:off x="459740" y="5606027"/>
            <a:ext cx="6121400" cy="923330"/>
          </a:xfrm>
          <a:prstGeom prst="rect">
            <a:avLst/>
          </a:prstGeom>
          <a:noFill/>
        </p:spPr>
        <p:txBody>
          <a:bodyPr wrap="square">
            <a:spAutoFit/>
          </a:bodyPr>
          <a:lstStyle/>
          <a:p>
            <a:r>
              <a:rPr lang="fr-FR" b="1" dirty="0"/>
              <a:t>Score final : </a:t>
            </a:r>
          </a:p>
          <a:p>
            <a:r>
              <a:rPr lang="fr-FR" b="1" dirty="0"/>
              <a:t>Océane/Ewen       3</a:t>
            </a:r>
          </a:p>
          <a:p>
            <a:r>
              <a:rPr lang="fr-FR" b="1" dirty="0"/>
              <a:t>Noémie/Simon     5</a:t>
            </a:r>
            <a:endParaRPr lang="fr-FR" dirty="0"/>
          </a:p>
        </p:txBody>
      </p:sp>
    </p:spTree>
    <p:extLst>
      <p:ext uri="{BB962C8B-B14F-4D97-AF65-F5344CB8AC3E}">
        <p14:creationId xmlns:p14="http://schemas.microsoft.com/office/powerpoint/2010/main" val="3343647428"/>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nodeType="clickEffect">
                                  <p:stCondLst>
                                    <p:cond delay="0"/>
                                  </p:stCondLst>
                                  <p:childTnLst>
                                    <p:animMotion origin="layout" path="M -0.00443 0.00741 L -0.00443 0.00741 L -0.21693 0.0088 C -0.2181 0.0088 -0.21914 0.00973 -0.22031 0.01019 C -0.222 0.01088 -0.2237 0.01111 -0.22526 0.01181 C -0.23581 0.01574 -0.21328 0.00949 -0.23359 0.01459 L -0.23607 0.01621 " pathEditMode="relative" ptsTypes="AAAAAAA">
                                      <p:cBhvr>
                                        <p:cTn id="10" dur="2000" fill="hold"/>
                                        <p:tgtEl>
                                          <p:spTgt spid="17"/>
                                        </p:tgtEl>
                                        <p:attrNameLst>
                                          <p:attrName>ppt_x</p:attrName>
                                          <p:attrName>ppt_y</p:attrName>
                                        </p:attrNameLst>
                                      </p:cBhvr>
                                    </p:animMotion>
                                  </p:childTnLst>
                                </p:cTn>
                              </p:par>
                            </p:childTnLst>
                          </p:cTn>
                        </p:par>
                      </p:childTnLst>
                    </p:cTn>
                  </p:par>
                  <p:par>
                    <p:cTn id="11" fill="hold">
                      <p:stCondLst>
                        <p:cond delay="indefinite"/>
                      </p:stCondLst>
                      <p:childTnLst>
                        <p:par>
                          <p:cTn id="12" fill="hold">
                            <p:stCondLst>
                              <p:cond delay="0"/>
                            </p:stCondLst>
                            <p:childTnLst>
                              <p:par>
                                <p:cTn id="13" presetID="0" presetClass="path" presetSubtype="0" accel="50000" decel="50000" fill="hold" nodeType="clickEffect">
                                  <p:stCondLst>
                                    <p:cond delay="0"/>
                                  </p:stCondLst>
                                  <p:childTnLst>
                                    <p:animMotion origin="layout" path="M 0.00117 -0.0125 L 0.00117 -0.0125 C 0.00026 -0.01667 -0.00065 -0.02037 -0.00143 -0.02454 C -0.00182 -0.02685 -0.00182 -0.0294 -0.00221 -0.03194 C -0.00247 -0.03333 -0.00273 -0.03472 -0.00299 -0.03634 C -0.00338 -0.03819 -0.0039 -0.04028 -0.0039 -0.04213 C -0.00416 -0.11181 -0.0039 -0.18148 -0.0039 -0.25093 " pathEditMode="relative" ptsTypes="AAAAAAA">
                                      <p:cBhvr>
                                        <p:cTn id="14" dur="2000" fill="hold"/>
                                        <p:tgtEl>
                                          <p:spTgt spid="47"/>
                                        </p:tgtEl>
                                        <p:attrNameLst>
                                          <p:attrName>ppt_x</p:attrName>
                                          <p:attrName>ppt_y</p:attrName>
                                        </p:attrNameLst>
                                      </p:cBhvr>
                                    </p:animMotion>
                                  </p:childTnLst>
                                </p:cTn>
                              </p:par>
                              <p:par>
                                <p:cTn id="15" presetID="1" presetClass="entr" presetSubtype="0"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0" presetClass="path" presetSubtype="0" accel="50000" decel="50000" fill="hold" nodeType="clickEffect">
                                  <p:stCondLst>
                                    <p:cond delay="0"/>
                                  </p:stCondLst>
                                  <p:childTnLst>
                                    <p:animMotion origin="layout" path="M 0.00221 -0.00023 L 0.00221 -0.00023 C 0.0625 -0.00995 0.0164 -0.00301 0.16706 -0.00023 C 0.16797 -0.00023 0.16875 0.00093 0.16953 0.00139 C 0.17148 0.00209 0.17344 0.00209 0.17539 0.00278 C 0.18073 0.0044 0.17695 0.00417 0.18047 0.00417 " pathEditMode="relative" ptsTypes="AAAAAA">
                                      <p:cBhvr>
                                        <p:cTn id="20" dur="2000" fill="hold"/>
                                        <p:tgtEl>
                                          <p:spTgt spid="14"/>
                                        </p:tgtEl>
                                        <p:attrNameLst>
                                          <p:attrName>ppt_x</p:attrName>
                                          <p:attrName>ppt_y</p:attrName>
                                        </p:attrNameLst>
                                      </p:cBhvr>
                                    </p:animMotion>
                                  </p:childTnLst>
                                </p:cTn>
                              </p:par>
                            </p:childTnLst>
                          </p:cTn>
                        </p:par>
                      </p:childTnLst>
                    </p:cTn>
                  </p:par>
                  <p:par>
                    <p:cTn id="21" fill="hold">
                      <p:stCondLst>
                        <p:cond delay="indefinite"/>
                      </p:stCondLst>
                      <p:childTnLst>
                        <p:par>
                          <p:cTn id="22" fill="hold">
                            <p:stCondLst>
                              <p:cond delay="0"/>
                            </p:stCondLst>
                            <p:childTnLst>
                              <p:par>
                                <p:cTn id="23" presetID="0" presetClass="path" presetSubtype="0" accel="50000" decel="50000" fill="hold" nodeType="clickEffect">
                                  <p:stCondLst>
                                    <p:cond delay="0"/>
                                  </p:stCondLst>
                                  <p:childTnLst>
                                    <p:animMotion origin="layout" path="M -0.00364 0.0169 L -0.00364 0.0169 C -0.00403 0.08889 -0.00403 0.16112 -0.00455 0.23311 C -0.00455 0.2382 -0.00494 0.24306 -0.00533 0.24792 C -0.00625 0.25996 -0.00612 0.24931 -0.00612 0.25672 " pathEditMode="relative" ptsTypes="AAAAA">
                                      <p:cBhvr>
                                        <p:cTn id="24" dur="2000" fill="hold"/>
                                        <p:tgtEl>
                                          <p:spTgt spid="63"/>
                                        </p:tgtEl>
                                        <p:attrNameLst>
                                          <p:attrName>ppt_x</p:attrName>
                                          <p:attrName>ppt_y</p:attrName>
                                        </p:attrNameLst>
                                      </p:cBhvr>
                                    </p:animMotion>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0">
                                            <p:txEl>
                                              <p:pRg st="0" end="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0">
                                            <p:txEl>
                                              <p:pRg st="1" end="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xmlns="" id="{DC468024-B4B2-434D-93C8-73E10F5B10C5}"/>
              </a:ext>
            </a:extLst>
          </p:cNvPr>
          <p:cNvSpPr txBox="1"/>
          <p:nvPr/>
        </p:nvSpPr>
        <p:spPr>
          <a:xfrm>
            <a:off x="1269507" y="2352583"/>
            <a:ext cx="8895425" cy="830997"/>
          </a:xfrm>
          <a:prstGeom prst="rect">
            <a:avLst/>
          </a:prstGeom>
          <a:noFill/>
        </p:spPr>
        <p:txBody>
          <a:bodyPr wrap="square" rtlCol="0">
            <a:spAutoFit/>
          </a:bodyPr>
          <a:lstStyle/>
          <a:p>
            <a:pPr algn="ctr"/>
            <a:r>
              <a:rPr lang="fr-FR" sz="4800" b="1" dirty="0"/>
              <a:t>Quelques compléments</a:t>
            </a:r>
          </a:p>
        </p:txBody>
      </p:sp>
    </p:spTree>
    <p:extLst>
      <p:ext uri="{BB962C8B-B14F-4D97-AF65-F5344CB8AC3E}">
        <p14:creationId xmlns:p14="http://schemas.microsoft.com/office/powerpoint/2010/main" val="573913773"/>
      </p:ext>
    </p:extLst>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ectangle 37">
            <a:extLst>
              <a:ext uri="{FF2B5EF4-FFF2-40B4-BE49-F238E27FC236}">
                <a16:creationId xmlns:a16="http://schemas.microsoft.com/office/drawing/2014/main" xmlns="" id="{21C43C5C-2854-4FB2-859C-0ED168CA33A1}"/>
              </a:ext>
            </a:extLst>
          </p:cNvPr>
          <p:cNvSpPr/>
          <p:nvPr/>
        </p:nvSpPr>
        <p:spPr>
          <a:xfrm>
            <a:off x="4061425" y="2712421"/>
            <a:ext cx="2405849" cy="1666783"/>
          </a:xfrm>
          <a:prstGeom prst="rect">
            <a:avLst/>
          </a:prstGeom>
          <a:pattFill prst="pct60">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ZoneTexte 38">
            <a:extLst>
              <a:ext uri="{FF2B5EF4-FFF2-40B4-BE49-F238E27FC236}">
                <a16:creationId xmlns:a16="http://schemas.microsoft.com/office/drawing/2014/main" xmlns="" id="{82036DE6-74C2-4157-8698-31895616AAEC}"/>
              </a:ext>
            </a:extLst>
          </p:cNvPr>
          <p:cNvSpPr txBox="1"/>
          <p:nvPr/>
        </p:nvSpPr>
        <p:spPr>
          <a:xfrm>
            <a:off x="4713564" y="4773170"/>
            <a:ext cx="1146176" cy="461665"/>
          </a:xfrm>
          <a:prstGeom prst="rect">
            <a:avLst/>
          </a:prstGeom>
          <a:noFill/>
        </p:spPr>
        <p:txBody>
          <a:bodyPr wrap="square" rtlCol="0">
            <a:spAutoFit/>
          </a:bodyPr>
          <a:lstStyle/>
          <a:p>
            <a:r>
              <a:rPr lang="fr-FR" sz="2400" b="1" dirty="0"/>
              <a:t>Simon </a:t>
            </a:r>
          </a:p>
        </p:txBody>
      </p:sp>
      <p:sp>
        <p:nvSpPr>
          <p:cNvPr id="40" name="ZoneTexte 39">
            <a:extLst>
              <a:ext uri="{FF2B5EF4-FFF2-40B4-BE49-F238E27FC236}">
                <a16:creationId xmlns:a16="http://schemas.microsoft.com/office/drawing/2014/main" xmlns="" id="{FF235C03-CCFF-4DD3-B35A-DCB7097078C3}"/>
              </a:ext>
            </a:extLst>
          </p:cNvPr>
          <p:cNvSpPr txBox="1"/>
          <p:nvPr/>
        </p:nvSpPr>
        <p:spPr>
          <a:xfrm>
            <a:off x="6683758" y="3198167"/>
            <a:ext cx="895985" cy="461665"/>
          </a:xfrm>
          <a:prstGeom prst="rect">
            <a:avLst/>
          </a:prstGeom>
          <a:noFill/>
        </p:spPr>
        <p:txBody>
          <a:bodyPr wrap="square" rtlCol="0">
            <a:spAutoFit/>
          </a:bodyPr>
          <a:lstStyle/>
          <a:p>
            <a:r>
              <a:rPr lang="fr-FR" sz="2400" b="1" dirty="0"/>
              <a:t>Ewen </a:t>
            </a:r>
          </a:p>
        </p:txBody>
      </p:sp>
      <p:sp>
        <p:nvSpPr>
          <p:cNvPr id="41" name="ZoneTexte 40">
            <a:extLst>
              <a:ext uri="{FF2B5EF4-FFF2-40B4-BE49-F238E27FC236}">
                <a16:creationId xmlns:a16="http://schemas.microsoft.com/office/drawing/2014/main" xmlns="" id="{9B8D563B-609A-4636-8CC9-43FB7495C826}"/>
              </a:ext>
            </a:extLst>
          </p:cNvPr>
          <p:cNvSpPr txBox="1"/>
          <p:nvPr/>
        </p:nvSpPr>
        <p:spPr>
          <a:xfrm>
            <a:off x="4612639" y="2130370"/>
            <a:ext cx="2072641" cy="461665"/>
          </a:xfrm>
          <a:prstGeom prst="rect">
            <a:avLst/>
          </a:prstGeom>
          <a:noFill/>
        </p:spPr>
        <p:txBody>
          <a:bodyPr wrap="square" rtlCol="0">
            <a:spAutoFit/>
          </a:bodyPr>
          <a:lstStyle/>
          <a:p>
            <a:r>
              <a:rPr lang="fr-FR" sz="2400" b="1" dirty="0"/>
              <a:t>Noémie </a:t>
            </a:r>
          </a:p>
        </p:txBody>
      </p:sp>
      <p:sp>
        <p:nvSpPr>
          <p:cNvPr id="42" name="ZoneTexte 41">
            <a:extLst>
              <a:ext uri="{FF2B5EF4-FFF2-40B4-BE49-F238E27FC236}">
                <a16:creationId xmlns:a16="http://schemas.microsoft.com/office/drawing/2014/main" xmlns="" id="{70765B14-7358-4FD8-98F1-8E87EC1D6674}"/>
              </a:ext>
            </a:extLst>
          </p:cNvPr>
          <p:cNvSpPr txBox="1"/>
          <p:nvPr/>
        </p:nvSpPr>
        <p:spPr>
          <a:xfrm>
            <a:off x="2588433" y="3359086"/>
            <a:ext cx="1256508" cy="461665"/>
          </a:xfrm>
          <a:prstGeom prst="rect">
            <a:avLst/>
          </a:prstGeom>
          <a:noFill/>
        </p:spPr>
        <p:txBody>
          <a:bodyPr wrap="square" rtlCol="0">
            <a:spAutoFit/>
          </a:bodyPr>
          <a:lstStyle/>
          <a:p>
            <a:r>
              <a:rPr lang="fr-FR" sz="2400" b="1" dirty="0"/>
              <a:t>Océane </a:t>
            </a:r>
          </a:p>
        </p:txBody>
      </p:sp>
      <p:sp>
        <p:nvSpPr>
          <p:cNvPr id="3" name="ZoneTexte 2">
            <a:extLst>
              <a:ext uri="{FF2B5EF4-FFF2-40B4-BE49-F238E27FC236}">
                <a16:creationId xmlns:a16="http://schemas.microsoft.com/office/drawing/2014/main" xmlns="" id="{302123C9-58BF-4245-8E05-CA6CD1C6FACF}"/>
              </a:ext>
            </a:extLst>
          </p:cNvPr>
          <p:cNvSpPr txBox="1"/>
          <p:nvPr/>
        </p:nvSpPr>
        <p:spPr>
          <a:xfrm>
            <a:off x="1837678" y="435006"/>
            <a:ext cx="7625918" cy="1384995"/>
          </a:xfrm>
          <a:prstGeom prst="rect">
            <a:avLst/>
          </a:prstGeom>
          <a:noFill/>
        </p:spPr>
        <p:txBody>
          <a:bodyPr wrap="square" rtlCol="0">
            <a:spAutoFit/>
          </a:bodyPr>
          <a:lstStyle/>
          <a:p>
            <a:pPr algn="ctr"/>
            <a:r>
              <a:rPr lang="fr-FR" sz="2800" dirty="0"/>
              <a:t>Deux équipes vont s’affronter:</a:t>
            </a:r>
          </a:p>
          <a:p>
            <a:endParaRPr lang="fr-FR" sz="2800" dirty="0"/>
          </a:p>
          <a:p>
            <a:pPr algn="ctr"/>
            <a:r>
              <a:rPr lang="fr-FR" sz="2800" dirty="0"/>
              <a:t>Océane/Ewen          contre     Noémie/Simon</a:t>
            </a:r>
          </a:p>
        </p:txBody>
      </p:sp>
    </p:spTree>
    <p:extLst>
      <p:ext uri="{BB962C8B-B14F-4D97-AF65-F5344CB8AC3E}">
        <p14:creationId xmlns:p14="http://schemas.microsoft.com/office/powerpoint/2010/main" val="3247144426"/>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2">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0">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1">
                                            <p:txEl>
                                              <p:pRg st="0" end="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xmlns="" id="{5781BEB6-7550-48DB-88E3-C218C5C83BED}"/>
              </a:ext>
            </a:extLst>
          </p:cNvPr>
          <p:cNvSpPr txBox="1"/>
          <p:nvPr/>
        </p:nvSpPr>
        <p:spPr>
          <a:xfrm>
            <a:off x="1278385" y="452762"/>
            <a:ext cx="9161755" cy="2400657"/>
          </a:xfrm>
          <a:prstGeom prst="rect">
            <a:avLst/>
          </a:prstGeom>
          <a:noFill/>
        </p:spPr>
        <p:txBody>
          <a:bodyPr wrap="square" rtlCol="0">
            <a:spAutoFit/>
          </a:bodyPr>
          <a:lstStyle/>
          <a:p>
            <a:r>
              <a:rPr lang="fr-FR" sz="2000" dirty="0"/>
              <a:t>Afin que chacun distribue, soit l’endormi une fois, il suffira de faire quatre parties. Pour chacune d’entre elles on note le résultat. Le vainqueur final sera l’équipe ayant cumulé le maximum de points.</a:t>
            </a:r>
          </a:p>
          <a:p>
            <a:endParaRPr lang="fr-FR" dirty="0"/>
          </a:p>
          <a:p>
            <a:r>
              <a:rPr lang="fr-FR" dirty="0"/>
              <a:t>Exemple : </a:t>
            </a:r>
          </a:p>
          <a:p>
            <a:endParaRPr lang="fr-FR" dirty="0"/>
          </a:p>
          <a:p>
            <a:endParaRPr lang="fr-FR" dirty="0"/>
          </a:p>
          <a:p>
            <a:endParaRPr lang="fr-FR" dirty="0"/>
          </a:p>
        </p:txBody>
      </p:sp>
      <p:graphicFrame>
        <p:nvGraphicFramePr>
          <p:cNvPr id="3" name="Tableau 3">
            <a:extLst>
              <a:ext uri="{FF2B5EF4-FFF2-40B4-BE49-F238E27FC236}">
                <a16:creationId xmlns:a16="http://schemas.microsoft.com/office/drawing/2014/main" xmlns="" id="{8C1259B2-3481-46E3-B7C8-22DA265CBDA0}"/>
              </a:ext>
            </a:extLst>
          </p:cNvPr>
          <p:cNvGraphicFramePr>
            <a:graphicFrameLocks noGrp="1"/>
          </p:cNvGraphicFramePr>
          <p:nvPr>
            <p:extLst>
              <p:ext uri="{D42A27DB-BD31-4B8C-83A1-F6EECF244321}">
                <p14:modId xmlns:p14="http://schemas.microsoft.com/office/powerpoint/2010/main" val="3370870267"/>
              </p:ext>
            </p:extLst>
          </p:nvPr>
        </p:nvGraphicFramePr>
        <p:xfrm>
          <a:off x="2271696" y="3009529"/>
          <a:ext cx="6135456" cy="3000147"/>
        </p:xfrm>
        <a:graphic>
          <a:graphicData uri="http://schemas.openxmlformats.org/drawingml/2006/table">
            <a:tbl>
              <a:tblPr firstRow="1" bandRow="1">
                <a:tableStyleId>{5C22544A-7EE6-4342-B048-85BDC9FD1C3A}</a:tableStyleId>
              </a:tblPr>
              <a:tblGrid>
                <a:gridCol w="1199473">
                  <a:extLst>
                    <a:ext uri="{9D8B030D-6E8A-4147-A177-3AD203B41FA5}">
                      <a16:colId xmlns:a16="http://schemas.microsoft.com/office/drawing/2014/main" xmlns="" val="1631193271"/>
                    </a:ext>
                  </a:extLst>
                </a:gridCol>
                <a:gridCol w="2636668">
                  <a:extLst>
                    <a:ext uri="{9D8B030D-6E8A-4147-A177-3AD203B41FA5}">
                      <a16:colId xmlns:a16="http://schemas.microsoft.com/office/drawing/2014/main" xmlns="" val="3196793975"/>
                    </a:ext>
                  </a:extLst>
                </a:gridCol>
                <a:gridCol w="2299315">
                  <a:extLst>
                    <a:ext uri="{9D8B030D-6E8A-4147-A177-3AD203B41FA5}">
                      <a16:colId xmlns:a16="http://schemas.microsoft.com/office/drawing/2014/main" xmlns="" val="56495203"/>
                    </a:ext>
                  </a:extLst>
                </a:gridCol>
              </a:tblGrid>
              <a:tr h="1171347">
                <a:tc>
                  <a:txBody>
                    <a:bodyPr/>
                    <a:lstStyle/>
                    <a:p>
                      <a:endParaRPr lang="fr-FR" dirty="0"/>
                    </a:p>
                  </a:txBody>
                  <a:tcPr/>
                </a:tc>
                <a:tc>
                  <a:txBody>
                    <a:bodyPr/>
                    <a:lstStyle/>
                    <a:p>
                      <a:pPr algn="ctr"/>
                      <a:r>
                        <a:rPr lang="fr-FR" dirty="0"/>
                        <a:t>Océane/Ewen</a:t>
                      </a:r>
                    </a:p>
                  </a:txBody>
                  <a:tcPr/>
                </a:tc>
                <a:tc>
                  <a:txBody>
                    <a:bodyPr/>
                    <a:lstStyle/>
                    <a:p>
                      <a:pPr algn="ctr"/>
                      <a:r>
                        <a:rPr lang="fr-FR" dirty="0"/>
                        <a:t>Noémie/Simon</a:t>
                      </a:r>
                    </a:p>
                  </a:txBody>
                  <a:tcPr/>
                </a:tc>
                <a:extLst>
                  <a:ext uri="{0D108BD9-81ED-4DB2-BD59-A6C34878D82A}">
                    <a16:rowId xmlns:a16="http://schemas.microsoft.com/office/drawing/2014/main" xmlns="" val="1103805306"/>
                  </a:ext>
                </a:extLst>
              </a:tr>
              <a:tr h="365420">
                <a:tc>
                  <a:txBody>
                    <a:bodyPr/>
                    <a:lstStyle/>
                    <a:p>
                      <a:pPr algn="ctr"/>
                      <a:r>
                        <a:rPr lang="fr-FR" dirty="0"/>
                        <a:t>Partie 1</a:t>
                      </a:r>
                    </a:p>
                  </a:txBody>
                  <a:tcPr/>
                </a:tc>
                <a:tc>
                  <a:txBody>
                    <a:bodyPr/>
                    <a:lstStyle/>
                    <a:p>
                      <a:pPr algn="ctr"/>
                      <a:r>
                        <a:rPr lang="fr-FR" dirty="0"/>
                        <a:t>5</a:t>
                      </a:r>
                    </a:p>
                  </a:txBody>
                  <a:tcPr/>
                </a:tc>
                <a:tc>
                  <a:txBody>
                    <a:bodyPr/>
                    <a:lstStyle/>
                    <a:p>
                      <a:pPr algn="ctr"/>
                      <a:r>
                        <a:rPr lang="fr-FR" dirty="0"/>
                        <a:t>3</a:t>
                      </a:r>
                    </a:p>
                  </a:txBody>
                  <a:tcPr/>
                </a:tc>
                <a:extLst>
                  <a:ext uri="{0D108BD9-81ED-4DB2-BD59-A6C34878D82A}">
                    <a16:rowId xmlns:a16="http://schemas.microsoft.com/office/drawing/2014/main" xmlns="" val="3305962497"/>
                  </a:ext>
                </a:extLst>
              </a:tr>
              <a:tr h="365420">
                <a:tc>
                  <a:txBody>
                    <a:bodyPr/>
                    <a:lstStyle/>
                    <a:p>
                      <a:pPr algn="ctr"/>
                      <a:r>
                        <a:rPr lang="fr-FR" dirty="0"/>
                        <a:t>Partie 2</a:t>
                      </a:r>
                    </a:p>
                  </a:txBody>
                  <a:tcPr/>
                </a:tc>
                <a:tc>
                  <a:txBody>
                    <a:bodyPr/>
                    <a:lstStyle/>
                    <a:p>
                      <a:pPr algn="ctr"/>
                      <a:r>
                        <a:rPr lang="fr-FR" dirty="0"/>
                        <a:t>2</a:t>
                      </a:r>
                    </a:p>
                  </a:txBody>
                  <a:tcPr/>
                </a:tc>
                <a:tc>
                  <a:txBody>
                    <a:bodyPr/>
                    <a:lstStyle/>
                    <a:p>
                      <a:pPr algn="ctr"/>
                      <a:r>
                        <a:rPr lang="fr-FR" dirty="0"/>
                        <a:t>6</a:t>
                      </a:r>
                    </a:p>
                  </a:txBody>
                  <a:tcPr/>
                </a:tc>
                <a:extLst>
                  <a:ext uri="{0D108BD9-81ED-4DB2-BD59-A6C34878D82A}">
                    <a16:rowId xmlns:a16="http://schemas.microsoft.com/office/drawing/2014/main" xmlns="" val="4186065950"/>
                  </a:ext>
                </a:extLst>
              </a:tr>
              <a:tr h="365420">
                <a:tc>
                  <a:txBody>
                    <a:bodyPr/>
                    <a:lstStyle/>
                    <a:p>
                      <a:pPr algn="ctr"/>
                      <a:r>
                        <a:rPr lang="fr-FR" dirty="0"/>
                        <a:t>Partie 3</a:t>
                      </a:r>
                    </a:p>
                  </a:txBody>
                  <a:tcPr/>
                </a:tc>
                <a:tc>
                  <a:txBody>
                    <a:bodyPr/>
                    <a:lstStyle/>
                    <a:p>
                      <a:pPr algn="ctr"/>
                      <a:r>
                        <a:rPr lang="fr-FR" dirty="0"/>
                        <a:t>4</a:t>
                      </a:r>
                    </a:p>
                  </a:txBody>
                  <a:tcPr/>
                </a:tc>
                <a:tc>
                  <a:txBody>
                    <a:bodyPr/>
                    <a:lstStyle/>
                    <a:p>
                      <a:pPr algn="ctr"/>
                      <a:r>
                        <a:rPr lang="fr-FR" dirty="0"/>
                        <a:t>4</a:t>
                      </a:r>
                    </a:p>
                  </a:txBody>
                  <a:tcPr/>
                </a:tc>
                <a:extLst>
                  <a:ext uri="{0D108BD9-81ED-4DB2-BD59-A6C34878D82A}">
                    <a16:rowId xmlns:a16="http://schemas.microsoft.com/office/drawing/2014/main" xmlns="" val="1242320114"/>
                  </a:ext>
                </a:extLst>
              </a:tr>
              <a:tr h="365420">
                <a:tc>
                  <a:txBody>
                    <a:bodyPr/>
                    <a:lstStyle/>
                    <a:p>
                      <a:pPr algn="ctr"/>
                      <a:r>
                        <a:rPr lang="fr-FR"/>
                        <a:t>Partie 4 </a:t>
                      </a:r>
                    </a:p>
                  </a:txBody>
                  <a:tcPr/>
                </a:tc>
                <a:tc>
                  <a:txBody>
                    <a:bodyPr/>
                    <a:lstStyle/>
                    <a:p>
                      <a:pPr algn="ctr"/>
                      <a:r>
                        <a:rPr lang="fr-FR" dirty="0"/>
                        <a:t>7</a:t>
                      </a:r>
                    </a:p>
                  </a:txBody>
                  <a:tcPr/>
                </a:tc>
                <a:tc>
                  <a:txBody>
                    <a:bodyPr/>
                    <a:lstStyle/>
                    <a:p>
                      <a:pPr algn="ctr"/>
                      <a:r>
                        <a:rPr lang="fr-FR" dirty="0"/>
                        <a:t>1</a:t>
                      </a:r>
                    </a:p>
                  </a:txBody>
                  <a:tcPr/>
                </a:tc>
                <a:extLst>
                  <a:ext uri="{0D108BD9-81ED-4DB2-BD59-A6C34878D82A}">
                    <a16:rowId xmlns:a16="http://schemas.microsoft.com/office/drawing/2014/main" xmlns="" val="997325909"/>
                  </a:ext>
                </a:extLst>
              </a:tr>
              <a:tr h="365420">
                <a:tc>
                  <a:txBody>
                    <a:bodyPr/>
                    <a:lstStyle/>
                    <a:p>
                      <a:pPr algn="ctr"/>
                      <a:endParaRPr lang="fr-FR"/>
                    </a:p>
                  </a:txBody>
                  <a:tcPr/>
                </a:tc>
                <a:tc>
                  <a:txBody>
                    <a:bodyPr/>
                    <a:lstStyle/>
                    <a:p>
                      <a:pPr algn="ctr"/>
                      <a:r>
                        <a:rPr lang="fr-FR" dirty="0"/>
                        <a:t>18</a:t>
                      </a:r>
                    </a:p>
                  </a:txBody>
                  <a:tcPr/>
                </a:tc>
                <a:tc>
                  <a:txBody>
                    <a:bodyPr/>
                    <a:lstStyle/>
                    <a:p>
                      <a:pPr algn="ctr"/>
                      <a:r>
                        <a:rPr lang="fr-FR" dirty="0"/>
                        <a:t>14</a:t>
                      </a:r>
                    </a:p>
                  </a:txBody>
                  <a:tcPr/>
                </a:tc>
                <a:extLst>
                  <a:ext uri="{0D108BD9-81ED-4DB2-BD59-A6C34878D82A}">
                    <a16:rowId xmlns:a16="http://schemas.microsoft.com/office/drawing/2014/main" xmlns="" val="1030406478"/>
                  </a:ext>
                </a:extLst>
              </a:tr>
            </a:tbl>
          </a:graphicData>
        </a:graphic>
      </p:graphicFrame>
    </p:spTree>
    <p:extLst>
      <p:ext uri="{BB962C8B-B14F-4D97-AF65-F5344CB8AC3E}">
        <p14:creationId xmlns:p14="http://schemas.microsoft.com/office/powerpoint/2010/main" val="2119072321"/>
      </p:ext>
    </p:extLst>
  </p:cSld>
  <p:clrMapOvr>
    <a:masterClrMapping/>
  </p:clrMapOvr>
  <p:transition spd="slow">
    <p:cove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xmlns="" id="{6D257B12-C0D3-4046-9894-DED6FE341315}"/>
              </a:ext>
            </a:extLst>
          </p:cNvPr>
          <p:cNvSpPr txBox="1"/>
          <p:nvPr/>
        </p:nvSpPr>
        <p:spPr>
          <a:xfrm>
            <a:off x="1447060" y="905522"/>
            <a:ext cx="8868792" cy="923330"/>
          </a:xfrm>
          <a:prstGeom prst="rect">
            <a:avLst/>
          </a:prstGeom>
          <a:noFill/>
        </p:spPr>
        <p:txBody>
          <a:bodyPr wrap="square" rtlCol="0">
            <a:spAutoFit/>
          </a:bodyPr>
          <a:lstStyle/>
          <a:p>
            <a:pPr algn="ctr"/>
            <a:r>
              <a:rPr lang="fr-FR" sz="5400" dirty="0"/>
              <a:t>Peut-on jouer à trois?</a:t>
            </a:r>
          </a:p>
        </p:txBody>
      </p:sp>
    </p:spTree>
    <p:extLst>
      <p:ext uri="{BB962C8B-B14F-4D97-AF65-F5344CB8AC3E}">
        <p14:creationId xmlns:p14="http://schemas.microsoft.com/office/powerpoint/2010/main" val="4042043704"/>
      </p:ext>
    </p:extLst>
  </p:cSld>
  <p:clrMapOvr>
    <a:masterClrMapping/>
  </p:clrMapOvr>
  <p:transition spd="slow">
    <p:cove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xmlns="" id="{6D257B12-C0D3-4046-9894-DED6FE341315}"/>
              </a:ext>
            </a:extLst>
          </p:cNvPr>
          <p:cNvSpPr txBox="1"/>
          <p:nvPr/>
        </p:nvSpPr>
        <p:spPr>
          <a:xfrm>
            <a:off x="1447060" y="905522"/>
            <a:ext cx="8868792" cy="1754326"/>
          </a:xfrm>
          <a:prstGeom prst="rect">
            <a:avLst/>
          </a:prstGeom>
          <a:noFill/>
        </p:spPr>
        <p:txBody>
          <a:bodyPr wrap="square" rtlCol="0">
            <a:spAutoFit/>
          </a:bodyPr>
          <a:lstStyle/>
          <a:p>
            <a:pPr algn="ctr"/>
            <a:r>
              <a:rPr lang="fr-FR" sz="5400" dirty="0"/>
              <a:t>Oui. Il suffit tout simplement de faire comme ceci :</a:t>
            </a:r>
          </a:p>
        </p:txBody>
      </p:sp>
    </p:spTree>
    <p:extLst>
      <p:ext uri="{BB962C8B-B14F-4D97-AF65-F5344CB8AC3E}">
        <p14:creationId xmlns:p14="http://schemas.microsoft.com/office/powerpoint/2010/main" val="2665356561"/>
      </p:ext>
    </p:extLst>
  </p:cSld>
  <p:clrMapOvr>
    <a:masterClrMapping/>
  </p:clrMapOvr>
  <p:transition spd="slow">
    <p:cove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xmlns="" id="{25D5025D-D26D-499C-A569-D26F19B1BFA2}"/>
              </a:ext>
            </a:extLst>
          </p:cNvPr>
          <p:cNvSpPr txBox="1"/>
          <p:nvPr/>
        </p:nvSpPr>
        <p:spPr>
          <a:xfrm>
            <a:off x="1207363" y="1331651"/>
            <a:ext cx="9463596" cy="3693319"/>
          </a:xfrm>
          <a:prstGeom prst="rect">
            <a:avLst/>
          </a:prstGeom>
          <a:noFill/>
        </p:spPr>
        <p:txBody>
          <a:bodyPr wrap="square" rtlCol="0">
            <a:spAutoFit/>
          </a:bodyPr>
          <a:lstStyle/>
          <a:p>
            <a:r>
              <a:rPr lang="fr-FR" dirty="0"/>
              <a:t>Partie 1 :   Joueur 1 distribue, il joue avec le joueur 3. Le Joueur 2 joue avec l’endormi.</a:t>
            </a:r>
          </a:p>
          <a:p>
            <a:endParaRPr lang="fr-FR" dirty="0"/>
          </a:p>
          <a:p>
            <a:r>
              <a:rPr lang="fr-FR" dirty="0"/>
              <a:t>Partie 2 :  Joueur 2 distribue, il joue avec le joueur 1. Le Joueur 3 joue avec l’endormi.</a:t>
            </a:r>
          </a:p>
          <a:p>
            <a:endParaRPr lang="fr-FR" dirty="0"/>
          </a:p>
          <a:p>
            <a:r>
              <a:rPr lang="fr-FR" dirty="0"/>
              <a:t>Partie 3 :  Joueur 3 distribue, il joue avec le joueur 2. Le Joueur 1 joue avec l’endormi.</a:t>
            </a:r>
          </a:p>
          <a:p>
            <a:endParaRPr lang="fr-FR" dirty="0"/>
          </a:p>
          <a:p>
            <a:r>
              <a:rPr lang="fr-FR" dirty="0"/>
              <a:t>Pour chacune des parties, chaque joueur empoche les points de son équipe.</a:t>
            </a:r>
          </a:p>
          <a:p>
            <a:endParaRPr lang="fr-FR" dirty="0"/>
          </a:p>
          <a:p>
            <a:r>
              <a:rPr lang="fr-FR" dirty="0"/>
              <a:t>Exemple : </a:t>
            </a:r>
          </a:p>
          <a:p>
            <a:endParaRPr lang="fr-FR" dirty="0"/>
          </a:p>
          <a:p>
            <a:endParaRPr lang="fr-FR" dirty="0"/>
          </a:p>
          <a:p>
            <a:endParaRPr lang="fr-FR" dirty="0"/>
          </a:p>
          <a:p>
            <a:endParaRPr lang="fr-FR" dirty="0"/>
          </a:p>
        </p:txBody>
      </p:sp>
      <p:graphicFrame>
        <p:nvGraphicFramePr>
          <p:cNvPr id="3" name="Tableau 3">
            <a:extLst>
              <a:ext uri="{FF2B5EF4-FFF2-40B4-BE49-F238E27FC236}">
                <a16:creationId xmlns:a16="http://schemas.microsoft.com/office/drawing/2014/main" xmlns="" id="{BF62D01A-C8BF-4A5D-B618-104BA7221F2A}"/>
              </a:ext>
            </a:extLst>
          </p:cNvPr>
          <p:cNvGraphicFramePr>
            <a:graphicFrameLocks noGrp="1"/>
          </p:cNvGraphicFramePr>
          <p:nvPr>
            <p:extLst>
              <p:ext uri="{D42A27DB-BD31-4B8C-83A1-F6EECF244321}">
                <p14:modId xmlns:p14="http://schemas.microsoft.com/office/powerpoint/2010/main" val="3397097553"/>
              </p:ext>
            </p:extLst>
          </p:nvPr>
        </p:nvGraphicFramePr>
        <p:xfrm>
          <a:off x="1875161" y="4395022"/>
          <a:ext cx="8128002" cy="2123440"/>
        </p:xfrm>
        <a:graphic>
          <a:graphicData uri="http://schemas.openxmlformats.org/drawingml/2006/table">
            <a:tbl>
              <a:tblPr firstRow="1" bandRow="1">
                <a:tableStyleId>{5C22544A-7EE6-4342-B048-85BDC9FD1C3A}</a:tableStyleId>
              </a:tblPr>
              <a:tblGrid>
                <a:gridCol w="1354667">
                  <a:extLst>
                    <a:ext uri="{9D8B030D-6E8A-4147-A177-3AD203B41FA5}">
                      <a16:colId xmlns:a16="http://schemas.microsoft.com/office/drawing/2014/main" xmlns="" val="3052330562"/>
                    </a:ext>
                  </a:extLst>
                </a:gridCol>
                <a:gridCol w="1354667">
                  <a:extLst>
                    <a:ext uri="{9D8B030D-6E8A-4147-A177-3AD203B41FA5}">
                      <a16:colId xmlns:a16="http://schemas.microsoft.com/office/drawing/2014/main" xmlns="" val="2261239869"/>
                    </a:ext>
                  </a:extLst>
                </a:gridCol>
                <a:gridCol w="1354667">
                  <a:extLst>
                    <a:ext uri="{9D8B030D-6E8A-4147-A177-3AD203B41FA5}">
                      <a16:colId xmlns:a16="http://schemas.microsoft.com/office/drawing/2014/main" xmlns="" val="1298997963"/>
                    </a:ext>
                  </a:extLst>
                </a:gridCol>
                <a:gridCol w="1354667">
                  <a:extLst>
                    <a:ext uri="{9D8B030D-6E8A-4147-A177-3AD203B41FA5}">
                      <a16:colId xmlns:a16="http://schemas.microsoft.com/office/drawing/2014/main" xmlns="" val="3946454052"/>
                    </a:ext>
                  </a:extLst>
                </a:gridCol>
                <a:gridCol w="1354667">
                  <a:extLst>
                    <a:ext uri="{9D8B030D-6E8A-4147-A177-3AD203B41FA5}">
                      <a16:colId xmlns:a16="http://schemas.microsoft.com/office/drawing/2014/main" xmlns="" val="2480240073"/>
                    </a:ext>
                  </a:extLst>
                </a:gridCol>
                <a:gridCol w="1354667">
                  <a:extLst>
                    <a:ext uri="{9D8B030D-6E8A-4147-A177-3AD203B41FA5}">
                      <a16:colId xmlns:a16="http://schemas.microsoft.com/office/drawing/2014/main" xmlns="" val="881228242"/>
                    </a:ext>
                  </a:extLst>
                </a:gridCol>
              </a:tblGrid>
              <a:tr h="370840">
                <a:tc>
                  <a:txBody>
                    <a:bodyPr/>
                    <a:lstStyle/>
                    <a:p>
                      <a:pPr algn="ctr"/>
                      <a:endParaRPr lang="fr-FR"/>
                    </a:p>
                  </a:txBody>
                  <a:tcPr/>
                </a:tc>
                <a:tc>
                  <a:txBody>
                    <a:bodyPr/>
                    <a:lstStyle/>
                    <a:p>
                      <a:pPr algn="ctr"/>
                      <a:endParaRPr lang="fr-FR" dirty="0"/>
                    </a:p>
                  </a:txBody>
                  <a:tcPr/>
                </a:tc>
                <a:tc>
                  <a:txBody>
                    <a:bodyPr/>
                    <a:lstStyle/>
                    <a:p>
                      <a:pPr algn="ctr"/>
                      <a:r>
                        <a:rPr lang="fr-FR" dirty="0"/>
                        <a:t>J2</a:t>
                      </a:r>
                    </a:p>
                  </a:txBody>
                  <a:tcPr/>
                </a:tc>
                <a:tc>
                  <a:txBody>
                    <a:bodyPr/>
                    <a:lstStyle/>
                    <a:p>
                      <a:pPr algn="ctr"/>
                      <a:r>
                        <a:rPr lang="fr-FR" dirty="0"/>
                        <a:t>J1</a:t>
                      </a:r>
                    </a:p>
                  </a:txBody>
                  <a:tcPr/>
                </a:tc>
                <a:tc>
                  <a:txBody>
                    <a:bodyPr/>
                    <a:lstStyle/>
                    <a:p>
                      <a:pPr algn="ctr"/>
                      <a:r>
                        <a:rPr lang="fr-FR" dirty="0"/>
                        <a:t>J2</a:t>
                      </a:r>
                    </a:p>
                  </a:txBody>
                  <a:tcPr/>
                </a:tc>
                <a:tc>
                  <a:txBody>
                    <a:bodyPr/>
                    <a:lstStyle/>
                    <a:p>
                      <a:pPr algn="ctr"/>
                      <a:r>
                        <a:rPr lang="fr-FR" dirty="0"/>
                        <a:t>J3</a:t>
                      </a:r>
                    </a:p>
                  </a:txBody>
                  <a:tcPr/>
                </a:tc>
                <a:extLst>
                  <a:ext uri="{0D108BD9-81ED-4DB2-BD59-A6C34878D82A}">
                    <a16:rowId xmlns:a16="http://schemas.microsoft.com/office/drawing/2014/main" xmlns="" val="1818373032"/>
                  </a:ext>
                </a:extLst>
              </a:tr>
              <a:tr h="370840">
                <a:tc>
                  <a:txBody>
                    <a:bodyPr/>
                    <a:lstStyle/>
                    <a:p>
                      <a:pPr algn="ctr"/>
                      <a:r>
                        <a:rPr lang="fr-FR" dirty="0"/>
                        <a:t>Partie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dirty="0"/>
                        <a:t>J1-J3     6 </a:t>
                      </a:r>
                    </a:p>
                    <a:p>
                      <a:pPr algn="ctr"/>
                      <a:endParaRPr lang="fr-FR" dirty="0"/>
                    </a:p>
                  </a:txBody>
                  <a:tcPr/>
                </a:tc>
                <a:tc>
                  <a:txBody>
                    <a:bodyPr/>
                    <a:lstStyle/>
                    <a:p>
                      <a:pPr algn="ctr"/>
                      <a:r>
                        <a:rPr lang="fr-FR" dirty="0"/>
                        <a:t>J2       2</a:t>
                      </a:r>
                    </a:p>
                  </a:txBody>
                  <a:tcPr/>
                </a:tc>
                <a:tc>
                  <a:txBody>
                    <a:bodyPr/>
                    <a:lstStyle/>
                    <a:p>
                      <a:pPr algn="ctr"/>
                      <a:r>
                        <a:rPr lang="fr-FR" dirty="0"/>
                        <a:t>6</a:t>
                      </a:r>
                    </a:p>
                  </a:txBody>
                  <a:tcPr/>
                </a:tc>
                <a:tc>
                  <a:txBody>
                    <a:bodyPr/>
                    <a:lstStyle/>
                    <a:p>
                      <a:pPr algn="ctr"/>
                      <a:r>
                        <a:rPr lang="fr-FR" dirty="0"/>
                        <a:t>2</a:t>
                      </a:r>
                    </a:p>
                  </a:txBody>
                  <a:tcPr/>
                </a:tc>
                <a:tc>
                  <a:txBody>
                    <a:bodyPr/>
                    <a:lstStyle/>
                    <a:p>
                      <a:pPr algn="ctr"/>
                      <a:r>
                        <a:rPr lang="fr-FR" dirty="0"/>
                        <a:t>6</a:t>
                      </a:r>
                    </a:p>
                  </a:txBody>
                  <a:tcPr/>
                </a:tc>
                <a:extLst>
                  <a:ext uri="{0D108BD9-81ED-4DB2-BD59-A6C34878D82A}">
                    <a16:rowId xmlns:a16="http://schemas.microsoft.com/office/drawing/2014/main" xmlns="" val="1061332840"/>
                  </a:ext>
                </a:extLst>
              </a:tr>
              <a:tr h="370840">
                <a:tc>
                  <a:txBody>
                    <a:bodyPr/>
                    <a:lstStyle/>
                    <a:p>
                      <a:pPr algn="ctr"/>
                      <a:r>
                        <a:rPr lang="fr-FR" dirty="0"/>
                        <a:t>Partie 2</a:t>
                      </a:r>
                    </a:p>
                  </a:txBody>
                  <a:tcPr/>
                </a:tc>
                <a:tc>
                  <a:txBody>
                    <a:bodyPr/>
                    <a:lstStyle/>
                    <a:p>
                      <a:pPr algn="ctr"/>
                      <a:r>
                        <a:rPr lang="fr-FR" dirty="0"/>
                        <a:t>J1-J2     4</a:t>
                      </a:r>
                    </a:p>
                  </a:txBody>
                  <a:tcPr/>
                </a:tc>
                <a:tc>
                  <a:txBody>
                    <a:bodyPr/>
                    <a:lstStyle/>
                    <a:p>
                      <a:pPr algn="ctr"/>
                      <a:r>
                        <a:rPr lang="fr-FR" dirty="0"/>
                        <a:t>J3       4</a:t>
                      </a:r>
                    </a:p>
                  </a:txBody>
                  <a:tcPr/>
                </a:tc>
                <a:tc>
                  <a:txBody>
                    <a:bodyPr/>
                    <a:lstStyle/>
                    <a:p>
                      <a:pPr algn="ctr"/>
                      <a:r>
                        <a:rPr lang="fr-FR" dirty="0"/>
                        <a:t>4</a:t>
                      </a:r>
                    </a:p>
                  </a:txBody>
                  <a:tcPr/>
                </a:tc>
                <a:tc>
                  <a:txBody>
                    <a:bodyPr/>
                    <a:lstStyle/>
                    <a:p>
                      <a:pPr algn="ctr"/>
                      <a:r>
                        <a:rPr lang="fr-FR" dirty="0"/>
                        <a:t>4</a:t>
                      </a:r>
                    </a:p>
                  </a:txBody>
                  <a:tcPr/>
                </a:tc>
                <a:tc>
                  <a:txBody>
                    <a:bodyPr/>
                    <a:lstStyle/>
                    <a:p>
                      <a:pPr algn="ctr"/>
                      <a:r>
                        <a:rPr lang="fr-FR" dirty="0"/>
                        <a:t>4</a:t>
                      </a:r>
                    </a:p>
                  </a:txBody>
                  <a:tcPr/>
                </a:tc>
                <a:extLst>
                  <a:ext uri="{0D108BD9-81ED-4DB2-BD59-A6C34878D82A}">
                    <a16:rowId xmlns:a16="http://schemas.microsoft.com/office/drawing/2014/main" xmlns="" val="3615108500"/>
                  </a:ext>
                </a:extLst>
              </a:tr>
              <a:tr h="370840">
                <a:tc>
                  <a:txBody>
                    <a:bodyPr/>
                    <a:lstStyle/>
                    <a:p>
                      <a:pPr algn="ctr"/>
                      <a:r>
                        <a:rPr lang="fr-FR" dirty="0"/>
                        <a:t>Partie 3</a:t>
                      </a:r>
                    </a:p>
                  </a:txBody>
                  <a:tcPr/>
                </a:tc>
                <a:tc>
                  <a:txBody>
                    <a:bodyPr/>
                    <a:lstStyle/>
                    <a:p>
                      <a:pPr algn="ctr"/>
                      <a:r>
                        <a:rPr lang="fr-FR" dirty="0"/>
                        <a:t>J2-J3     3</a:t>
                      </a:r>
                    </a:p>
                  </a:txBody>
                  <a:tcPr/>
                </a:tc>
                <a:tc>
                  <a:txBody>
                    <a:bodyPr/>
                    <a:lstStyle/>
                    <a:p>
                      <a:pPr algn="ctr"/>
                      <a:r>
                        <a:rPr lang="fr-FR" dirty="0"/>
                        <a:t>J1       5</a:t>
                      </a:r>
                    </a:p>
                  </a:txBody>
                  <a:tcPr/>
                </a:tc>
                <a:tc>
                  <a:txBody>
                    <a:bodyPr/>
                    <a:lstStyle/>
                    <a:p>
                      <a:pPr algn="ctr"/>
                      <a:r>
                        <a:rPr lang="fr-FR" dirty="0"/>
                        <a:t>5</a:t>
                      </a:r>
                    </a:p>
                  </a:txBody>
                  <a:tcPr/>
                </a:tc>
                <a:tc>
                  <a:txBody>
                    <a:bodyPr/>
                    <a:lstStyle/>
                    <a:p>
                      <a:pPr algn="ctr"/>
                      <a:r>
                        <a:rPr lang="fr-FR" dirty="0"/>
                        <a:t>3</a:t>
                      </a:r>
                    </a:p>
                  </a:txBody>
                  <a:tcPr/>
                </a:tc>
                <a:tc>
                  <a:txBody>
                    <a:bodyPr/>
                    <a:lstStyle/>
                    <a:p>
                      <a:pPr algn="ctr"/>
                      <a:r>
                        <a:rPr lang="fr-FR" dirty="0"/>
                        <a:t>3</a:t>
                      </a:r>
                    </a:p>
                  </a:txBody>
                  <a:tcPr/>
                </a:tc>
                <a:extLst>
                  <a:ext uri="{0D108BD9-81ED-4DB2-BD59-A6C34878D82A}">
                    <a16:rowId xmlns:a16="http://schemas.microsoft.com/office/drawing/2014/main" xmlns="" val="1624365114"/>
                  </a:ext>
                </a:extLst>
              </a:tr>
              <a:tr h="370840">
                <a:tc>
                  <a:txBody>
                    <a:bodyPr/>
                    <a:lstStyle/>
                    <a:p>
                      <a:pPr algn="ctr"/>
                      <a:endParaRPr lang="fr-FR"/>
                    </a:p>
                  </a:txBody>
                  <a:tcPr/>
                </a:tc>
                <a:tc>
                  <a:txBody>
                    <a:bodyPr/>
                    <a:lstStyle/>
                    <a:p>
                      <a:pPr algn="ctr"/>
                      <a:endParaRPr lang="fr-FR"/>
                    </a:p>
                  </a:txBody>
                  <a:tcPr/>
                </a:tc>
                <a:tc>
                  <a:txBody>
                    <a:bodyPr/>
                    <a:lstStyle/>
                    <a:p>
                      <a:pPr algn="ctr"/>
                      <a:endParaRPr lang="fr-FR"/>
                    </a:p>
                  </a:txBody>
                  <a:tcPr/>
                </a:tc>
                <a:tc>
                  <a:txBody>
                    <a:bodyPr/>
                    <a:lstStyle/>
                    <a:p>
                      <a:pPr algn="ctr"/>
                      <a:r>
                        <a:rPr lang="fr-FR" dirty="0"/>
                        <a:t>15</a:t>
                      </a:r>
                    </a:p>
                  </a:txBody>
                  <a:tcPr/>
                </a:tc>
                <a:tc>
                  <a:txBody>
                    <a:bodyPr/>
                    <a:lstStyle/>
                    <a:p>
                      <a:pPr algn="ctr"/>
                      <a:r>
                        <a:rPr lang="fr-FR" dirty="0"/>
                        <a:t>9</a:t>
                      </a:r>
                    </a:p>
                  </a:txBody>
                  <a:tcPr/>
                </a:tc>
                <a:tc>
                  <a:txBody>
                    <a:bodyPr/>
                    <a:lstStyle/>
                    <a:p>
                      <a:pPr algn="ctr"/>
                      <a:r>
                        <a:rPr lang="fr-FR" dirty="0"/>
                        <a:t>13</a:t>
                      </a:r>
                    </a:p>
                  </a:txBody>
                  <a:tcPr/>
                </a:tc>
                <a:extLst>
                  <a:ext uri="{0D108BD9-81ED-4DB2-BD59-A6C34878D82A}">
                    <a16:rowId xmlns:a16="http://schemas.microsoft.com/office/drawing/2014/main" xmlns="" val="2726611651"/>
                  </a:ext>
                </a:extLst>
              </a:tr>
            </a:tbl>
          </a:graphicData>
        </a:graphic>
      </p:graphicFrame>
    </p:spTree>
    <p:extLst>
      <p:ext uri="{BB962C8B-B14F-4D97-AF65-F5344CB8AC3E}">
        <p14:creationId xmlns:p14="http://schemas.microsoft.com/office/powerpoint/2010/main" val="1705400412"/>
      </p:ext>
    </p:extLst>
  </p:cSld>
  <p:clrMapOvr>
    <a:masterClrMapping/>
  </p:clrMapOvr>
  <p:transition spd="slow">
    <p:cove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xmlns="" id="{6D257B12-C0D3-4046-9894-DED6FE341315}"/>
              </a:ext>
            </a:extLst>
          </p:cNvPr>
          <p:cNvSpPr txBox="1"/>
          <p:nvPr/>
        </p:nvSpPr>
        <p:spPr>
          <a:xfrm>
            <a:off x="1447060" y="905522"/>
            <a:ext cx="8868792" cy="923330"/>
          </a:xfrm>
          <a:prstGeom prst="rect">
            <a:avLst/>
          </a:prstGeom>
          <a:noFill/>
        </p:spPr>
        <p:txBody>
          <a:bodyPr wrap="square" rtlCol="0">
            <a:spAutoFit/>
          </a:bodyPr>
          <a:lstStyle/>
          <a:p>
            <a:pPr algn="ctr"/>
            <a:r>
              <a:rPr lang="fr-FR" sz="5400" dirty="0"/>
              <a:t>Peut-on jouer à Deux?</a:t>
            </a:r>
          </a:p>
        </p:txBody>
      </p:sp>
    </p:spTree>
    <p:extLst>
      <p:ext uri="{BB962C8B-B14F-4D97-AF65-F5344CB8AC3E}">
        <p14:creationId xmlns:p14="http://schemas.microsoft.com/office/powerpoint/2010/main" val="2549636613"/>
      </p:ext>
    </p:extLst>
  </p:cSld>
  <p:clrMapOvr>
    <a:masterClrMapping/>
  </p:clrMapOvr>
  <p:transition spd="slow">
    <p:cove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xmlns="" id="{6D257B12-C0D3-4046-9894-DED6FE341315}"/>
              </a:ext>
            </a:extLst>
          </p:cNvPr>
          <p:cNvSpPr txBox="1"/>
          <p:nvPr/>
        </p:nvSpPr>
        <p:spPr>
          <a:xfrm>
            <a:off x="1447060" y="905522"/>
            <a:ext cx="8868792" cy="4247317"/>
          </a:xfrm>
          <a:prstGeom prst="rect">
            <a:avLst/>
          </a:prstGeom>
          <a:noFill/>
        </p:spPr>
        <p:txBody>
          <a:bodyPr wrap="square" rtlCol="0">
            <a:spAutoFit/>
          </a:bodyPr>
          <a:lstStyle/>
          <a:p>
            <a:pPr algn="ctr"/>
            <a:r>
              <a:rPr lang="fr-FR" sz="5400" dirty="0"/>
              <a:t>Oui. Il suffit tout simplement de faire comme ceci :</a:t>
            </a:r>
          </a:p>
          <a:p>
            <a:pPr algn="ctr"/>
            <a:endParaRPr lang="fr-FR" sz="5400" dirty="0"/>
          </a:p>
          <a:p>
            <a:pPr algn="ctr"/>
            <a:r>
              <a:rPr lang="fr-FR" sz="5400" dirty="0"/>
              <a:t>Chaque joueur joue avec un endormi. </a:t>
            </a:r>
          </a:p>
        </p:txBody>
      </p:sp>
    </p:spTree>
    <p:extLst>
      <p:ext uri="{BB962C8B-B14F-4D97-AF65-F5344CB8AC3E}">
        <p14:creationId xmlns:p14="http://schemas.microsoft.com/office/powerpoint/2010/main" val="3622303389"/>
      </p:ext>
    </p:extLst>
  </p:cSld>
  <p:clrMapOvr>
    <a:masterClrMapping/>
  </p:clrMapOvr>
  <p:transition spd="slow">
    <p:cove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xmlns="" id="{6D257B12-C0D3-4046-9894-DED6FE341315}"/>
              </a:ext>
            </a:extLst>
          </p:cNvPr>
          <p:cNvSpPr txBox="1"/>
          <p:nvPr/>
        </p:nvSpPr>
        <p:spPr>
          <a:xfrm>
            <a:off x="1447060" y="905522"/>
            <a:ext cx="8868792" cy="6740307"/>
          </a:xfrm>
          <a:prstGeom prst="rect">
            <a:avLst/>
          </a:prstGeom>
          <a:noFill/>
        </p:spPr>
        <p:txBody>
          <a:bodyPr wrap="square" rtlCol="0">
            <a:spAutoFit/>
          </a:bodyPr>
          <a:lstStyle/>
          <a:p>
            <a:pPr algn="ctr"/>
            <a:r>
              <a:rPr lang="fr-FR" sz="5400" dirty="0"/>
              <a:t>Exemple : </a:t>
            </a:r>
          </a:p>
          <a:p>
            <a:pPr algn="ctr"/>
            <a:endParaRPr lang="fr-FR" sz="5400" dirty="0"/>
          </a:p>
          <a:p>
            <a:pPr algn="ctr"/>
            <a:r>
              <a:rPr lang="fr-FR" sz="5400" dirty="0"/>
              <a:t>J1 distribue et entame.</a:t>
            </a:r>
          </a:p>
          <a:p>
            <a:pPr algn="ctr"/>
            <a:r>
              <a:rPr lang="fr-FR" sz="5400" dirty="0"/>
              <a:t>J2 étale son jeu. J4 joue pour lui.</a:t>
            </a:r>
          </a:p>
          <a:p>
            <a:pPr algn="ctr"/>
            <a:r>
              <a:rPr lang="fr-FR" sz="5400" dirty="0"/>
              <a:t>J3 étale son jeu. J1 joue pour lui. A partir de là, J1 et J4 </a:t>
            </a:r>
            <a:r>
              <a:rPr lang="fr-FR" sz="5400" dirty="0" err="1"/>
              <a:t>joent</a:t>
            </a:r>
            <a:r>
              <a:rPr lang="fr-FR" sz="5400" dirty="0"/>
              <a:t> avec deux jeux.  </a:t>
            </a:r>
          </a:p>
        </p:txBody>
      </p:sp>
    </p:spTree>
    <p:extLst>
      <p:ext uri="{BB962C8B-B14F-4D97-AF65-F5344CB8AC3E}">
        <p14:creationId xmlns:p14="http://schemas.microsoft.com/office/powerpoint/2010/main" val="3587801138"/>
      </p:ext>
    </p:extLst>
  </p:cSld>
  <p:clrMapOvr>
    <a:masterClrMapping/>
  </p:clrMapOvr>
  <p:transition spd="slow">
    <p:cove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xmlns="" id="{6D257B12-C0D3-4046-9894-DED6FE341315}"/>
              </a:ext>
            </a:extLst>
          </p:cNvPr>
          <p:cNvSpPr txBox="1"/>
          <p:nvPr/>
        </p:nvSpPr>
        <p:spPr>
          <a:xfrm>
            <a:off x="1447060" y="905522"/>
            <a:ext cx="8868792" cy="3416320"/>
          </a:xfrm>
          <a:prstGeom prst="rect">
            <a:avLst/>
          </a:prstGeom>
          <a:noFill/>
        </p:spPr>
        <p:txBody>
          <a:bodyPr wrap="square" rtlCol="0">
            <a:spAutoFit/>
          </a:bodyPr>
          <a:lstStyle/>
          <a:p>
            <a:pPr algn="ctr"/>
            <a:r>
              <a:rPr lang="fr-FR" sz="5400" dirty="0"/>
              <a:t>Une seconde possibilité :</a:t>
            </a:r>
          </a:p>
          <a:p>
            <a:pPr algn="ctr"/>
            <a:endParaRPr lang="fr-FR" sz="5400" dirty="0"/>
          </a:p>
          <a:p>
            <a:pPr algn="ctr"/>
            <a:r>
              <a:rPr lang="fr-FR" sz="5400" dirty="0"/>
              <a:t>On utilise la technique de la manille découverte. </a:t>
            </a:r>
          </a:p>
        </p:txBody>
      </p:sp>
    </p:spTree>
    <p:extLst>
      <p:ext uri="{BB962C8B-B14F-4D97-AF65-F5344CB8AC3E}">
        <p14:creationId xmlns:p14="http://schemas.microsoft.com/office/powerpoint/2010/main" val="2236322062"/>
      </p:ext>
    </p:extLst>
  </p:cSld>
  <p:clrMapOvr>
    <a:masterClrMapping/>
  </p:clrMapOvr>
  <p:transition spd="slow">
    <p:cove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 name="Image 57">
            <a:extLst>
              <a:ext uri="{FF2B5EF4-FFF2-40B4-BE49-F238E27FC236}">
                <a16:creationId xmlns:a16="http://schemas.microsoft.com/office/drawing/2014/main" xmlns="" id="{77A41B9F-66E1-4331-ADF2-23AF7C830CA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11317195" y="5453605"/>
            <a:ext cx="874805" cy="1354627"/>
          </a:xfrm>
          <a:prstGeom prst="rect">
            <a:avLst/>
          </a:prstGeom>
        </p:spPr>
      </p:pic>
      <p:pic>
        <p:nvPicPr>
          <p:cNvPr id="57" name="Image 56">
            <a:extLst>
              <a:ext uri="{FF2B5EF4-FFF2-40B4-BE49-F238E27FC236}">
                <a16:creationId xmlns:a16="http://schemas.microsoft.com/office/drawing/2014/main" xmlns="" id="{BB5B42F1-799E-4EC6-853D-C38D1DD6AEF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11197919" y="199216"/>
            <a:ext cx="874805" cy="1354627"/>
          </a:xfrm>
          <a:prstGeom prst="rect">
            <a:avLst/>
          </a:prstGeom>
        </p:spPr>
      </p:pic>
      <p:pic>
        <p:nvPicPr>
          <p:cNvPr id="56" name="Image 55">
            <a:extLst>
              <a:ext uri="{FF2B5EF4-FFF2-40B4-BE49-F238E27FC236}">
                <a16:creationId xmlns:a16="http://schemas.microsoft.com/office/drawing/2014/main" xmlns="" id="{DB7A33FB-7E0F-47A7-806A-86203AEF59A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10578170" y="5474510"/>
            <a:ext cx="874805" cy="1354627"/>
          </a:xfrm>
          <a:prstGeom prst="rect">
            <a:avLst/>
          </a:prstGeom>
        </p:spPr>
      </p:pic>
      <p:pic>
        <p:nvPicPr>
          <p:cNvPr id="55" name="Image 54">
            <a:extLst>
              <a:ext uri="{FF2B5EF4-FFF2-40B4-BE49-F238E27FC236}">
                <a16:creationId xmlns:a16="http://schemas.microsoft.com/office/drawing/2014/main" xmlns="" id="{C8F3975A-28E2-48D1-ABF6-2C926623C79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10576443" y="206768"/>
            <a:ext cx="874805" cy="1354627"/>
          </a:xfrm>
          <a:prstGeom prst="rect">
            <a:avLst/>
          </a:prstGeom>
        </p:spPr>
      </p:pic>
      <p:pic>
        <p:nvPicPr>
          <p:cNvPr id="54" name="Image 53">
            <a:extLst>
              <a:ext uri="{FF2B5EF4-FFF2-40B4-BE49-F238E27FC236}">
                <a16:creationId xmlns:a16="http://schemas.microsoft.com/office/drawing/2014/main" xmlns="" id="{BCAC07D3-8CF3-4C9A-A102-5AEF17D45CF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10009670" y="5474509"/>
            <a:ext cx="874805" cy="1354627"/>
          </a:xfrm>
          <a:prstGeom prst="rect">
            <a:avLst/>
          </a:prstGeom>
        </p:spPr>
      </p:pic>
      <p:pic>
        <p:nvPicPr>
          <p:cNvPr id="53" name="Image 52">
            <a:extLst>
              <a:ext uri="{FF2B5EF4-FFF2-40B4-BE49-F238E27FC236}">
                <a16:creationId xmlns:a16="http://schemas.microsoft.com/office/drawing/2014/main" xmlns="" id="{42768E13-78B3-432A-9146-B97E697CD0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10293020" y="185864"/>
            <a:ext cx="874805" cy="1354627"/>
          </a:xfrm>
          <a:prstGeom prst="rect">
            <a:avLst/>
          </a:prstGeom>
        </p:spPr>
      </p:pic>
      <p:pic>
        <p:nvPicPr>
          <p:cNvPr id="52" name="Image 51">
            <a:extLst>
              <a:ext uri="{FF2B5EF4-FFF2-40B4-BE49-F238E27FC236}">
                <a16:creationId xmlns:a16="http://schemas.microsoft.com/office/drawing/2014/main" xmlns="" id="{62A7DB60-7794-4D3C-867F-21AA5579CF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9568307" y="5484746"/>
            <a:ext cx="874805" cy="1354627"/>
          </a:xfrm>
          <a:prstGeom prst="rect">
            <a:avLst/>
          </a:prstGeom>
        </p:spPr>
      </p:pic>
      <p:pic>
        <p:nvPicPr>
          <p:cNvPr id="51" name="Image 50">
            <a:extLst>
              <a:ext uri="{FF2B5EF4-FFF2-40B4-BE49-F238E27FC236}">
                <a16:creationId xmlns:a16="http://schemas.microsoft.com/office/drawing/2014/main" xmlns="" id="{D739FF28-BD17-4E2A-A5FB-F926AD9E8B5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9720559" y="180591"/>
            <a:ext cx="874805" cy="1354627"/>
          </a:xfrm>
          <a:prstGeom prst="rect">
            <a:avLst/>
          </a:prstGeom>
        </p:spPr>
      </p:pic>
      <p:pic>
        <p:nvPicPr>
          <p:cNvPr id="8" name="Image 7">
            <a:extLst>
              <a:ext uri="{FF2B5EF4-FFF2-40B4-BE49-F238E27FC236}">
                <a16:creationId xmlns:a16="http://schemas.microsoft.com/office/drawing/2014/main" xmlns="" id="{7243667B-A78D-4E9E-B347-93ED346CE24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8857342" y="5494983"/>
            <a:ext cx="874805" cy="1354627"/>
          </a:xfrm>
          <a:prstGeom prst="rect">
            <a:avLst/>
          </a:prstGeom>
        </p:spPr>
      </p:pic>
      <p:pic>
        <p:nvPicPr>
          <p:cNvPr id="10" name="Image 9">
            <a:extLst>
              <a:ext uri="{FF2B5EF4-FFF2-40B4-BE49-F238E27FC236}">
                <a16:creationId xmlns:a16="http://schemas.microsoft.com/office/drawing/2014/main" xmlns="" id="{0C000A2F-4501-45E8-85E5-E8D8C1FD099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9088195" y="190828"/>
            <a:ext cx="874805" cy="1354627"/>
          </a:xfrm>
          <a:prstGeom prst="rect">
            <a:avLst/>
          </a:prstGeom>
        </p:spPr>
      </p:pic>
      <p:pic>
        <p:nvPicPr>
          <p:cNvPr id="12" name="Image 11">
            <a:extLst>
              <a:ext uri="{FF2B5EF4-FFF2-40B4-BE49-F238E27FC236}">
                <a16:creationId xmlns:a16="http://schemas.microsoft.com/office/drawing/2014/main" xmlns="" id="{F52311FD-BB4E-47DA-BEFB-CEF95B006C9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8314467" y="5503371"/>
            <a:ext cx="874805" cy="1354627"/>
          </a:xfrm>
          <a:prstGeom prst="rect">
            <a:avLst/>
          </a:prstGeom>
        </p:spPr>
      </p:pic>
      <p:pic>
        <p:nvPicPr>
          <p:cNvPr id="14" name="Image 13">
            <a:extLst>
              <a:ext uri="{FF2B5EF4-FFF2-40B4-BE49-F238E27FC236}">
                <a16:creationId xmlns:a16="http://schemas.microsoft.com/office/drawing/2014/main" xmlns="" id="{8590416D-01AB-4DC2-BB7D-ED65F136E39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8545319" y="199216"/>
            <a:ext cx="874805" cy="1354627"/>
          </a:xfrm>
          <a:prstGeom prst="rect">
            <a:avLst/>
          </a:prstGeom>
        </p:spPr>
      </p:pic>
      <p:pic>
        <p:nvPicPr>
          <p:cNvPr id="15" name="Image 14">
            <a:extLst>
              <a:ext uri="{FF2B5EF4-FFF2-40B4-BE49-F238E27FC236}">
                <a16:creationId xmlns:a16="http://schemas.microsoft.com/office/drawing/2014/main" xmlns="" id="{400802A5-B2C5-4079-8F7A-85E56ADD660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7877064" y="5503372"/>
            <a:ext cx="874805" cy="1354627"/>
          </a:xfrm>
          <a:prstGeom prst="rect">
            <a:avLst/>
          </a:prstGeom>
        </p:spPr>
      </p:pic>
      <p:pic>
        <p:nvPicPr>
          <p:cNvPr id="17" name="Image 16">
            <a:extLst>
              <a:ext uri="{FF2B5EF4-FFF2-40B4-BE49-F238E27FC236}">
                <a16:creationId xmlns:a16="http://schemas.microsoft.com/office/drawing/2014/main" xmlns="" id="{B19A9258-1C4A-4EFA-97DD-ED4870570FC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8029316" y="199216"/>
            <a:ext cx="874805" cy="1354627"/>
          </a:xfrm>
          <a:prstGeom prst="rect">
            <a:avLst/>
          </a:prstGeom>
        </p:spPr>
      </p:pic>
      <p:pic>
        <p:nvPicPr>
          <p:cNvPr id="19" name="Image 18">
            <a:extLst>
              <a:ext uri="{FF2B5EF4-FFF2-40B4-BE49-F238E27FC236}">
                <a16:creationId xmlns:a16="http://schemas.microsoft.com/office/drawing/2014/main" xmlns="" id="{AEAEED20-95A7-4370-B16D-4428B7FC878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7334188" y="5503373"/>
            <a:ext cx="874805" cy="1354627"/>
          </a:xfrm>
          <a:prstGeom prst="rect">
            <a:avLst/>
          </a:prstGeom>
        </p:spPr>
      </p:pic>
      <p:pic>
        <p:nvPicPr>
          <p:cNvPr id="21" name="Image 20">
            <a:extLst>
              <a:ext uri="{FF2B5EF4-FFF2-40B4-BE49-F238E27FC236}">
                <a16:creationId xmlns:a16="http://schemas.microsoft.com/office/drawing/2014/main" xmlns="" id="{EBF1542D-453C-4A33-BB46-295847B96B0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7486440" y="199215"/>
            <a:ext cx="874805" cy="1354627"/>
          </a:xfrm>
          <a:prstGeom prst="rect">
            <a:avLst/>
          </a:prstGeom>
        </p:spPr>
      </p:pic>
      <p:pic>
        <p:nvPicPr>
          <p:cNvPr id="23" name="Image 22">
            <a:extLst>
              <a:ext uri="{FF2B5EF4-FFF2-40B4-BE49-F238E27FC236}">
                <a16:creationId xmlns:a16="http://schemas.microsoft.com/office/drawing/2014/main" xmlns="" id="{3B83F0DC-349B-4E62-9DD2-FB8E10BEC3F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5534274" y="5162358"/>
            <a:ext cx="874805" cy="1354627"/>
          </a:xfrm>
          <a:prstGeom prst="rect">
            <a:avLst/>
          </a:prstGeom>
        </p:spPr>
      </p:pic>
      <p:pic>
        <p:nvPicPr>
          <p:cNvPr id="25" name="Image 24">
            <a:extLst>
              <a:ext uri="{FF2B5EF4-FFF2-40B4-BE49-F238E27FC236}">
                <a16:creationId xmlns:a16="http://schemas.microsoft.com/office/drawing/2014/main" xmlns="" id="{782F3C6A-6ED6-4D4C-A403-E77DED11BD0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5603123" y="337973"/>
            <a:ext cx="874805" cy="1354627"/>
          </a:xfrm>
          <a:prstGeom prst="rect">
            <a:avLst/>
          </a:prstGeom>
        </p:spPr>
      </p:pic>
      <p:pic>
        <p:nvPicPr>
          <p:cNvPr id="27" name="Image 26">
            <a:extLst>
              <a:ext uri="{FF2B5EF4-FFF2-40B4-BE49-F238E27FC236}">
                <a16:creationId xmlns:a16="http://schemas.microsoft.com/office/drawing/2014/main" xmlns="" id="{9A8791DF-4247-4D60-879A-1D0CBD3EF38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4513370" y="5162358"/>
            <a:ext cx="874805" cy="1354627"/>
          </a:xfrm>
          <a:prstGeom prst="rect">
            <a:avLst/>
          </a:prstGeom>
        </p:spPr>
      </p:pic>
      <p:pic>
        <p:nvPicPr>
          <p:cNvPr id="29" name="Image 28">
            <a:extLst>
              <a:ext uri="{FF2B5EF4-FFF2-40B4-BE49-F238E27FC236}">
                <a16:creationId xmlns:a16="http://schemas.microsoft.com/office/drawing/2014/main" xmlns="" id="{295F6FA6-62A5-46F7-87F7-88E3884D9B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4544244" y="354723"/>
            <a:ext cx="874805" cy="1354627"/>
          </a:xfrm>
          <a:prstGeom prst="rect">
            <a:avLst/>
          </a:prstGeom>
        </p:spPr>
      </p:pic>
      <p:pic>
        <p:nvPicPr>
          <p:cNvPr id="31" name="Image 30">
            <a:extLst>
              <a:ext uri="{FF2B5EF4-FFF2-40B4-BE49-F238E27FC236}">
                <a16:creationId xmlns:a16="http://schemas.microsoft.com/office/drawing/2014/main" xmlns="" id="{52D49C63-82AC-4781-B8B1-40E219B54F6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3382044" y="5162359"/>
            <a:ext cx="874805" cy="1354627"/>
          </a:xfrm>
          <a:prstGeom prst="rect">
            <a:avLst/>
          </a:prstGeom>
        </p:spPr>
      </p:pic>
      <p:pic>
        <p:nvPicPr>
          <p:cNvPr id="33" name="Image 32">
            <a:extLst>
              <a:ext uri="{FF2B5EF4-FFF2-40B4-BE49-F238E27FC236}">
                <a16:creationId xmlns:a16="http://schemas.microsoft.com/office/drawing/2014/main" xmlns="" id="{6597D650-E48C-4406-91E2-07681FE7E06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3485365" y="337973"/>
            <a:ext cx="874805" cy="1354627"/>
          </a:xfrm>
          <a:prstGeom prst="rect">
            <a:avLst/>
          </a:prstGeom>
        </p:spPr>
      </p:pic>
      <p:pic>
        <p:nvPicPr>
          <p:cNvPr id="35" name="Image 34">
            <a:extLst>
              <a:ext uri="{FF2B5EF4-FFF2-40B4-BE49-F238E27FC236}">
                <a16:creationId xmlns:a16="http://schemas.microsoft.com/office/drawing/2014/main" xmlns="" id="{6FFA90F6-353E-4C9C-870E-0906ED7F9E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2261343" y="5134593"/>
            <a:ext cx="874805" cy="1354627"/>
          </a:xfrm>
          <a:prstGeom prst="rect">
            <a:avLst/>
          </a:prstGeom>
        </p:spPr>
      </p:pic>
      <p:pic>
        <p:nvPicPr>
          <p:cNvPr id="37" name="Image 36">
            <a:extLst>
              <a:ext uri="{FF2B5EF4-FFF2-40B4-BE49-F238E27FC236}">
                <a16:creationId xmlns:a16="http://schemas.microsoft.com/office/drawing/2014/main" xmlns="" id="{06672685-DB50-4113-8751-B97C1CE5EC5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2383098" y="351284"/>
            <a:ext cx="874805" cy="1354627"/>
          </a:xfrm>
          <a:prstGeom prst="rect">
            <a:avLst/>
          </a:prstGeom>
        </p:spPr>
      </p:pic>
      <p:sp>
        <p:nvSpPr>
          <p:cNvPr id="38" name="Rectangle 37">
            <a:extLst>
              <a:ext uri="{FF2B5EF4-FFF2-40B4-BE49-F238E27FC236}">
                <a16:creationId xmlns:a16="http://schemas.microsoft.com/office/drawing/2014/main" xmlns="" id="{21C43C5C-2854-4FB2-859C-0ED168CA33A1}"/>
              </a:ext>
            </a:extLst>
          </p:cNvPr>
          <p:cNvSpPr/>
          <p:nvPr/>
        </p:nvSpPr>
        <p:spPr>
          <a:xfrm>
            <a:off x="3353750" y="2783234"/>
            <a:ext cx="1337370" cy="966681"/>
          </a:xfrm>
          <a:prstGeom prst="rect">
            <a:avLst/>
          </a:prstGeom>
          <a:pattFill prst="pct60">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ZoneTexte 38">
            <a:extLst>
              <a:ext uri="{FF2B5EF4-FFF2-40B4-BE49-F238E27FC236}">
                <a16:creationId xmlns:a16="http://schemas.microsoft.com/office/drawing/2014/main" xmlns="" id="{82036DE6-74C2-4157-8698-31895616AAEC}"/>
              </a:ext>
            </a:extLst>
          </p:cNvPr>
          <p:cNvSpPr txBox="1"/>
          <p:nvPr/>
        </p:nvSpPr>
        <p:spPr>
          <a:xfrm>
            <a:off x="3297996" y="3937887"/>
            <a:ext cx="1263698" cy="461665"/>
          </a:xfrm>
          <a:prstGeom prst="rect">
            <a:avLst/>
          </a:prstGeom>
          <a:noFill/>
        </p:spPr>
        <p:txBody>
          <a:bodyPr wrap="square" rtlCol="0">
            <a:spAutoFit/>
          </a:bodyPr>
          <a:lstStyle/>
          <a:p>
            <a:r>
              <a:rPr lang="fr-FR" sz="2400" b="1" dirty="0"/>
              <a:t>Joueur 2 </a:t>
            </a:r>
          </a:p>
        </p:txBody>
      </p:sp>
      <p:sp>
        <p:nvSpPr>
          <p:cNvPr id="41" name="ZoneTexte 40">
            <a:extLst>
              <a:ext uri="{FF2B5EF4-FFF2-40B4-BE49-F238E27FC236}">
                <a16:creationId xmlns:a16="http://schemas.microsoft.com/office/drawing/2014/main" xmlns="" id="{9B8D563B-609A-4636-8CC9-43FB7495C826}"/>
              </a:ext>
            </a:extLst>
          </p:cNvPr>
          <p:cNvSpPr txBox="1"/>
          <p:nvPr/>
        </p:nvSpPr>
        <p:spPr>
          <a:xfrm>
            <a:off x="3317077" y="2114186"/>
            <a:ext cx="2072641" cy="461665"/>
          </a:xfrm>
          <a:prstGeom prst="rect">
            <a:avLst/>
          </a:prstGeom>
          <a:noFill/>
        </p:spPr>
        <p:txBody>
          <a:bodyPr wrap="square" rtlCol="0">
            <a:spAutoFit/>
          </a:bodyPr>
          <a:lstStyle/>
          <a:p>
            <a:r>
              <a:rPr lang="fr-FR" sz="2400" b="1" dirty="0"/>
              <a:t>Océane</a:t>
            </a:r>
          </a:p>
        </p:txBody>
      </p:sp>
      <p:sp>
        <p:nvSpPr>
          <p:cNvPr id="3" name="ZoneTexte 2">
            <a:extLst>
              <a:ext uri="{FF2B5EF4-FFF2-40B4-BE49-F238E27FC236}">
                <a16:creationId xmlns:a16="http://schemas.microsoft.com/office/drawing/2014/main" xmlns="" id="{151BDB9D-9811-40F2-BAAE-672B8877DDC3}"/>
              </a:ext>
            </a:extLst>
          </p:cNvPr>
          <p:cNvSpPr txBox="1"/>
          <p:nvPr/>
        </p:nvSpPr>
        <p:spPr>
          <a:xfrm>
            <a:off x="305750" y="3038137"/>
            <a:ext cx="3048000" cy="923330"/>
          </a:xfrm>
          <a:prstGeom prst="rect">
            <a:avLst/>
          </a:prstGeom>
          <a:noFill/>
        </p:spPr>
        <p:txBody>
          <a:bodyPr wrap="square" rtlCol="0">
            <a:spAutoFit/>
          </a:bodyPr>
          <a:lstStyle/>
          <a:p>
            <a:r>
              <a:rPr lang="fr-FR" dirty="0"/>
              <a:t>Un des joueurs distribue les cartes. Ici, Océane a cette chance. </a:t>
            </a:r>
          </a:p>
        </p:txBody>
      </p:sp>
      <p:pic>
        <p:nvPicPr>
          <p:cNvPr id="43" name="Image 42" descr="Une image contenant dessin, horloge, ordinateur&#10;&#10;Description générée automatiquement">
            <a:extLst>
              <a:ext uri="{FF2B5EF4-FFF2-40B4-BE49-F238E27FC236}">
                <a16:creationId xmlns:a16="http://schemas.microsoft.com/office/drawing/2014/main" xmlns="" id="{CBD6F8E1-5048-47B0-A79F-73E88A0C479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99520" y="337507"/>
            <a:ext cx="860650" cy="1328286"/>
          </a:xfrm>
          <a:prstGeom prst="rect">
            <a:avLst/>
          </a:prstGeom>
        </p:spPr>
      </p:pic>
      <p:pic>
        <p:nvPicPr>
          <p:cNvPr id="44" name="Image 43" descr="Une image contenant dessin, signe, horloge&#10;&#10;Description générée automatiquement">
            <a:extLst>
              <a:ext uri="{FF2B5EF4-FFF2-40B4-BE49-F238E27FC236}">
                <a16:creationId xmlns:a16="http://schemas.microsoft.com/office/drawing/2014/main" xmlns="" id="{57E2F7E4-883D-40C6-98E6-307DCFD488C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603123" y="373276"/>
            <a:ext cx="874805" cy="1350132"/>
          </a:xfrm>
          <a:prstGeom prst="rect">
            <a:avLst/>
          </a:prstGeom>
        </p:spPr>
      </p:pic>
      <p:pic>
        <p:nvPicPr>
          <p:cNvPr id="45" name="Image 44" descr="Une image contenant dessin, signe, horloge&#10;&#10;Description générée automatiquement">
            <a:extLst>
              <a:ext uri="{FF2B5EF4-FFF2-40B4-BE49-F238E27FC236}">
                <a16:creationId xmlns:a16="http://schemas.microsoft.com/office/drawing/2014/main" xmlns="" id="{5D689BD0-D421-4CAA-B06B-A6A7EB4E4C9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566802" y="360304"/>
            <a:ext cx="883209" cy="1363103"/>
          </a:xfrm>
          <a:prstGeom prst="rect">
            <a:avLst/>
          </a:prstGeom>
        </p:spPr>
      </p:pic>
      <p:pic>
        <p:nvPicPr>
          <p:cNvPr id="46" name="Image 45">
            <a:extLst>
              <a:ext uri="{FF2B5EF4-FFF2-40B4-BE49-F238E27FC236}">
                <a16:creationId xmlns:a16="http://schemas.microsoft.com/office/drawing/2014/main" xmlns="" id="{FFE2F1DD-4E52-43C0-BCB5-6B834343F7A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418482" y="397079"/>
            <a:ext cx="839421" cy="1295522"/>
          </a:xfrm>
          <a:prstGeom prst="rect">
            <a:avLst/>
          </a:prstGeom>
        </p:spPr>
      </p:pic>
      <p:pic>
        <p:nvPicPr>
          <p:cNvPr id="47" name="Image 46" descr="Une image contenant texte&#10;&#10;Description générée automatiquement">
            <a:extLst>
              <a:ext uri="{FF2B5EF4-FFF2-40B4-BE49-F238E27FC236}">
                <a16:creationId xmlns:a16="http://schemas.microsoft.com/office/drawing/2014/main" xmlns="" id="{A333310C-7CE1-43F5-A229-304E9868A6B0}"/>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541097" y="5212097"/>
            <a:ext cx="847077" cy="1304890"/>
          </a:xfrm>
          <a:prstGeom prst="rect">
            <a:avLst/>
          </a:prstGeom>
        </p:spPr>
      </p:pic>
      <p:pic>
        <p:nvPicPr>
          <p:cNvPr id="48" name="Image 47">
            <a:extLst>
              <a:ext uri="{FF2B5EF4-FFF2-40B4-BE49-F238E27FC236}">
                <a16:creationId xmlns:a16="http://schemas.microsoft.com/office/drawing/2014/main" xmlns="" id="{0FF90045-82D0-4D65-A8F8-B5200C586506}"/>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394109" y="5185474"/>
            <a:ext cx="862740" cy="1331512"/>
          </a:xfrm>
          <a:prstGeom prst="rect">
            <a:avLst/>
          </a:prstGeom>
        </p:spPr>
      </p:pic>
      <p:pic>
        <p:nvPicPr>
          <p:cNvPr id="49" name="Image 48">
            <a:extLst>
              <a:ext uri="{FF2B5EF4-FFF2-40B4-BE49-F238E27FC236}">
                <a16:creationId xmlns:a16="http://schemas.microsoft.com/office/drawing/2014/main" xmlns="" id="{DBBAEC52-9A96-4832-9CD3-CF059B2C1CD7}"/>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306830" y="5139090"/>
            <a:ext cx="874804" cy="1350131"/>
          </a:xfrm>
          <a:prstGeom prst="rect">
            <a:avLst/>
          </a:prstGeom>
        </p:spPr>
      </p:pic>
      <p:pic>
        <p:nvPicPr>
          <p:cNvPr id="50" name="Image 49">
            <a:extLst>
              <a:ext uri="{FF2B5EF4-FFF2-40B4-BE49-F238E27FC236}">
                <a16:creationId xmlns:a16="http://schemas.microsoft.com/office/drawing/2014/main" xmlns="" id="{49772A7C-0A14-4A87-B67D-0A12694927F9}"/>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5526855" y="5201566"/>
            <a:ext cx="882224" cy="1361583"/>
          </a:xfrm>
          <a:prstGeom prst="rect">
            <a:avLst/>
          </a:prstGeom>
        </p:spPr>
      </p:pic>
    </p:spTree>
    <p:extLst>
      <p:ext uri="{BB962C8B-B14F-4D97-AF65-F5344CB8AC3E}">
        <p14:creationId xmlns:p14="http://schemas.microsoft.com/office/powerpoint/2010/main" val="634096471"/>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2"/>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1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8"/>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49"/>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46"/>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48"/>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43"/>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45"/>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47"/>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44"/>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50"/>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51"/>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0"/>
                                          </p:stCondLst>
                                        </p:cTn>
                                        <p:tgtEl>
                                          <p:spTgt spid="52"/>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nodeType="clickEffect">
                                  <p:stCondLst>
                                    <p:cond delay="0"/>
                                  </p:stCondLst>
                                  <p:childTnLst>
                                    <p:set>
                                      <p:cBhvr>
                                        <p:cTn id="110" dur="1" fill="hold">
                                          <p:stCondLst>
                                            <p:cond delay="0"/>
                                          </p:stCondLst>
                                        </p:cTn>
                                        <p:tgtEl>
                                          <p:spTgt spid="53"/>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nodeType="clickEffect">
                                  <p:stCondLst>
                                    <p:cond delay="0"/>
                                  </p:stCondLst>
                                  <p:childTnLst>
                                    <p:set>
                                      <p:cBhvr>
                                        <p:cTn id="114" dur="1" fill="hold">
                                          <p:stCondLst>
                                            <p:cond delay="0"/>
                                          </p:stCondLst>
                                        </p:cTn>
                                        <p:tgtEl>
                                          <p:spTgt spid="54"/>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nodeType="clickEffect">
                                  <p:stCondLst>
                                    <p:cond delay="0"/>
                                  </p:stCondLst>
                                  <p:childTnLst>
                                    <p:set>
                                      <p:cBhvr>
                                        <p:cTn id="118" dur="1" fill="hold">
                                          <p:stCondLst>
                                            <p:cond delay="0"/>
                                          </p:stCondLst>
                                        </p:cTn>
                                        <p:tgtEl>
                                          <p:spTgt spid="55"/>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nodeType="clickEffect">
                                  <p:stCondLst>
                                    <p:cond delay="0"/>
                                  </p:stCondLst>
                                  <p:childTnLst>
                                    <p:set>
                                      <p:cBhvr>
                                        <p:cTn id="122" dur="1" fill="hold">
                                          <p:stCondLst>
                                            <p:cond delay="0"/>
                                          </p:stCondLst>
                                        </p:cTn>
                                        <p:tgtEl>
                                          <p:spTgt spid="56"/>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nodeType="clickEffect">
                                  <p:stCondLst>
                                    <p:cond delay="0"/>
                                  </p:stCondLst>
                                  <p:childTnLst>
                                    <p:set>
                                      <p:cBhvr>
                                        <p:cTn id="126" dur="1" fill="hold">
                                          <p:stCondLst>
                                            <p:cond delay="0"/>
                                          </p:stCondLst>
                                        </p:cTn>
                                        <p:tgtEl>
                                          <p:spTgt spid="57"/>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nodeType="clickEffect">
                                  <p:stCondLst>
                                    <p:cond delay="0"/>
                                  </p:stCondLst>
                                  <p:childTnLst>
                                    <p:set>
                                      <p:cBhvr>
                                        <p:cTn id="130" dur="1" fill="hold">
                                          <p:stCondLst>
                                            <p:cond delay="0"/>
                                          </p:stCondLst>
                                        </p:cTn>
                                        <p:tgtEl>
                                          <p:spTgt spid="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 name="Image 60" descr="Une image contenant dessin, horloge, signe&#10;&#10;Description générée automatiquement">
            <a:extLst>
              <a:ext uri="{FF2B5EF4-FFF2-40B4-BE49-F238E27FC236}">
                <a16:creationId xmlns:a16="http://schemas.microsoft.com/office/drawing/2014/main" xmlns="" id="{28C769E5-848C-48F2-97B4-D07405D329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43720" y="305411"/>
            <a:ext cx="877242" cy="1353894"/>
          </a:xfrm>
          <a:prstGeom prst="rect">
            <a:avLst/>
          </a:prstGeom>
        </p:spPr>
      </p:pic>
      <p:pic>
        <p:nvPicPr>
          <p:cNvPr id="62" name="Image 61" descr="Une image contenant dessin, signe&#10;&#10;Description générée automatiquement">
            <a:extLst>
              <a:ext uri="{FF2B5EF4-FFF2-40B4-BE49-F238E27FC236}">
                <a16:creationId xmlns:a16="http://schemas.microsoft.com/office/drawing/2014/main" xmlns="" id="{309FB4E7-75C8-4745-B722-BD631B0EF3D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74713" y="284505"/>
            <a:ext cx="877242" cy="1353894"/>
          </a:xfrm>
          <a:prstGeom prst="rect">
            <a:avLst/>
          </a:prstGeom>
        </p:spPr>
      </p:pic>
      <p:pic>
        <p:nvPicPr>
          <p:cNvPr id="59" name="Image 58" descr="Une image contenant dessin&#10;&#10;Description générée automatiquement">
            <a:extLst>
              <a:ext uri="{FF2B5EF4-FFF2-40B4-BE49-F238E27FC236}">
                <a16:creationId xmlns:a16="http://schemas.microsoft.com/office/drawing/2014/main" xmlns="" id="{14920405-79BE-4530-82AC-385A5AB16D1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700928" y="284505"/>
            <a:ext cx="877242" cy="1353894"/>
          </a:xfrm>
          <a:prstGeom prst="rect">
            <a:avLst/>
          </a:prstGeom>
        </p:spPr>
      </p:pic>
      <p:pic>
        <p:nvPicPr>
          <p:cNvPr id="60" name="Image 59" descr="Une image contenant dessin&#10;&#10;Description générée automatiquement">
            <a:extLst>
              <a:ext uri="{FF2B5EF4-FFF2-40B4-BE49-F238E27FC236}">
                <a16:creationId xmlns:a16="http://schemas.microsoft.com/office/drawing/2014/main" xmlns="" id="{063523F4-3A9B-48E1-9AEF-03BC6C0145E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131921" y="293746"/>
            <a:ext cx="877242" cy="1353894"/>
          </a:xfrm>
          <a:prstGeom prst="rect">
            <a:avLst/>
          </a:prstGeom>
        </p:spPr>
      </p:pic>
      <p:pic>
        <p:nvPicPr>
          <p:cNvPr id="58" name="Image 57">
            <a:extLst>
              <a:ext uri="{FF2B5EF4-FFF2-40B4-BE49-F238E27FC236}">
                <a16:creationId xmlns:a16="http://schemas.microsoft.com/office/drawing/2014/main" xmlns="" id="{77A41B9F-66E1-4331-ADF2-23AF7C830CA0}"/>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0800000">
            <a:off x="11317195" y="5453605"/>
            <a:ext cx="874805" cy="1354627"/>
          </a:xfrm>
          <a:prstGeom prst="rect">
            <a:avLst/>
          </a:prstGeom>
        </p:spPr>
      </p:pic>
      <p:pic>
        <p:nvPicPr>
          <p:cNvPr id="56" name="Image 55">
            <a:extLst>
              <a:ext uri="{FF2B5EF4-FFF2-40B4-BE49-F238E27FC236}">
                <a16:creationId xmlns:a16="http://schemas.microsoft.com/office/drawing/2014/main" xmlns="" id="{DB7A33FB-7E0F-47A7-806A-86203AEF59A9}"/>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0800000">
            <a:off x="10578170" y="5474510"/>
            <a:ext cx="874805" cy="1354627"/>
          </a:xfrm>
          <a:prstGeom prst="rect">
            <a:avLst/>
          </a:prstGeom>
        </p:spPr>
      </p:pic>
      <p:pic>
        <p:nvPicPr>
          <p:cNvPr id="54" name="Image 53">
            <a:extLst>
              <a:ext uri="{FF2B5EF4-FFF2-40B4-BE49-F238E27FC236}">
                <a16:creationId xmlns:a16="http://schemas.microsoft.com/office/drawing/2014/main" xmlns="" id="{BCAC07D3-8CF3-4C9A-A102-5AEF17D45CF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0800000">
            <a:off x="10009670" y="5474509"/>
            <a:ext cx="874805" cy="1354627"/>
          </a:xfrm>
          <a:prstGeom prst="rect">
            <a:avLst/>
          </a:prstGeom>
        </p:spPr>
      </p:pic>
      <p:pic>
        <p:nvPicPr>
          <p:cNvPr id="52" name="Image 51">
            <a:extLst>
              <a:ext uri="{FF2B5EF4-FFF2-40B4-BE49-F238E27FC236}">
                <a16:creationId xmlns:a16="http://schemas.microsoft.com/office/drawing/2014/main" xmlns="" id="{62A7DB60-7794-4D3C-867F-21AA5579CF7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0800000">
            <a:off x="9568307" y="5484746"/>
            <a:ext cx="874805" cy="1354627"/>
          </a:xfrm>
          <a:prstGeom prst="rect">
            <a:avLst/>
          </a:prstGeom>
        </p:spPr>
      </p:pic>
      <p:pic>
        <p:nvPicPr>
          <p:cNvPr id="8" name="Image 7">
            <a:extLst>
              <a:ext uri="{FF2B5EF4-FFF2-40B4-BE49-F238E27FC236}">
                <a16:creationId xmlns:a16="http://schemas.microsoft.com/office/drawing/2014/main" xmlns="" id="{7243667B-A78D-4E9E-B347-93ED346CE244}"/>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0800000">
            <a:off x="8857342" y="5494983"/>
            <a:ext cx="874805" cy="1354627"/>
          </a:xfrm>
          <a:prstGeom prst="rect">
            <a:avLst/>
          </a:prstGeom>
        </p:spPr>
      </p:pic>
      <p:pic>
        <p:nvPicPr>
          <p:cNvPr id="12" name="Image 11">
            <a:extLst>
              <a:ext uri="{FF2B5EF4-FFF2-40B4-BE49-F238E27FC236}">
                <a16:creationId xmlns:a16="http://schemas.microsoft.com/office/drawing/2014/main" xmlns="" id="{F52311FD-BB4E-47DA-BEFB-CEF95B006C9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0800000">
            <a:off x="8314467" y="5503371"/>
            <a:ext cx="874805" cy="1354627"/>
          </a:xfrm>
          <a:prstGeom prst="rect">
            <a:avLst/>
          </a:prstGeom>
        </p:spPr>
      </p:pic>
      <p:pic>
        <p:nvPicPr>
          <p:cNvPr id="15" name="Image 14">
            <a:extLst>
              <a:ext uri="{FF2B5EF4-FFF2-40B4-BE49-F238E27FC236}">
                <a16:creationId xmlns:a16="http://schemas.microsoft.com/office/drawing/2014/main" xmlns="" id="{400802A5-B2C5-4079-8F7A-85E56ADD6605}"/>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0800000">
            <a:off x="7877064" y="5503372"/>
            <a:ext cx="874805" cy="1354627"/>
          </a:xfrm>
          <a:prstGeom prst="rect">
            <a:avLst/>
          </a:prstGeom>
        </p:spPr>
      </p:pic>
      <p:pic>
        <p:nvPicPr>
          <p:cNvPr id="19" name="Image 18">
            <a:extLst>
              <a:ext uri="{FF2B5EF4-FFF2-40B4-BE49-F238E27FC236}">
                <a16:creationId xmlns:a16="http://schemas.microsoft.com/office/drawing/2014/main" xmlns="" id="{AEAEED20-95A7-4370-B16D-4428B7FC878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0800000">
            <a:off x="7334188" y="5503373"/>
            <a:ext cx="874805" cy="1354627"/>
          </a:xfrm>
          <a:prstGeom prst="rect">
            <a:avLst/>
          </a:prstGeom>
        </p:spPr>
      </p:pic>
      <p:pic>
        <p:nvPicPr>
          <p:cNvPr id="23" name="Image 22">
            <a:extLst>
              <a:ext uri="{FF2B5EF4-FFF2-40B4-BE49-F238E27FC236}">
                <a16:creationId xmlns:a16="http://schemas.microsoft.com/office/drawing/2014/main" xmlns="" id="{3B83F0DC-349B-4E62-9DD2-FB8E10BEC3F5}"/>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0800000">
            <a:off x="4345526" y="5251114"/>
            <a:ext cx="874805" cy="1354627"/>
          </a:xfrm>
          <a:prstGeom prst="rect">
            <a:avLst/>
          </a:prstGeom>
        </p:spPr>
      </p:pic>
      <p:pic>
        <p:nvPicPr>
          <p:cNvPr id="25" name="Image 24">
            <a:extLst>
              <a:ext uri="{FF2B5EF4-FFF2-40B4-BE49-F238E27FC236}">
                <a16:creationId xmlns:a16="http://schemas.microsoft.com/office/drawing/2014/main" xmlns="" id="{782F3C6A-6ED6-4D4C-A403-E77DED11BD0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0800000">
            <a:off x="4440442" y="241857"/>
            <a:ext cx="874805" cy="1354627"/>
          </a:xfrm>
          <a:prstGeom prst="rect">
            <a:avLst/>
          </a:prstGeom>
        </p:spPr>
      </p:pic>
      <p:pic>
        <p:nvPicPr>
          <p:cNvPr id="27" name="Image 26">
            <a:extLst>
              <a:ext uri="{FF2B5EF4-FFF2-40B4-BE49-F238E27FC236}">
                <a16:creationId xmlns:a16="http://schemas.microsoft.com/office/drawing/2014/main" xmlns="" id="{9A8791DF-4247-4D60-879A-1D0CBD3EF38A}"/>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0800000">
            <a:off x="3324622" y="5251114"/>
            <a:ext cx="874805" cy="1354627"/>
          </a:xfrm>
          <a:prstGeom prst="rect">
            <a:avLst/>
          </a:prstGeom>
        </p:spPr>
      </p:pic>
      <p:pic>
        <p:nvPicPr>
          <p:cNvPr id="29" name="Image 28">
            <a:extLst>
              <a:ext uri="{FF2B5EF4-FFF2-40B4-BE49-F238E27FC236}">
                <a16:creationId xmlns:a16="http://schemas.microsoft.com/office/drawing/2014/main" xmlns="" id="{295F6FA6-62A5-46F7-87F7-88E3884D9B30}"/>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0800000">
            <a:off x="3381563" y="258607"/>
            <a:ext cx="874805" cy="1354627"/>
          </a:xfrm>
          <a:prstGeom prst="rect">
            <a:avLst/>
          </a:prstGeom>
        </p:spPr>
      </p:pic>
      <p:pic>
        <p:nvPicPr>
          <p:cNvPr id="31" name="Image 30">
            <a:extLst>
              <a:ext uri="{FF2B5EF4-FFF2-40B4-BE49-F238E27FC236}">
                <a16:creationId xmlns:a16="http://schemas.microsoft.com/office/drawing/2014/main" xmlns="" id="{52D49C63-82AC-4781-B8B1-40E219B54F69}"/>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0800000">
            <a:off x="2193296" y="5251115"/>
            <a:ext cx="874805" cy="1354627"/>
          </a:xfrm>
          <a:prstGeom prst="rect">
            <a:avLst/>
          </a:prstGeom>
        </p:spPr>
      </p:pic>
      <p:pic>
        <p:nvPicPr>
          <p:cNvPr id="33" name="Image 32">
            <a:extLst>
              <a:ext uri="{FF2B5EF4-FFF2-40B4-BE49-F238E27FC236}">
                <a16:creationId xmlns:a16="http://schemas.microsoft.com/office/drawing/2014/main" xmlns="" id="{6597D650-E48C-4406-91E2-07681FE7E06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0800000">
            <a:off x="2322684" y="241857"/>
            <a:ext cx="874805" cy="1354627"/>
          </a:xfrm>
          <a:prstGeom prst="rect">
            <a:avLst/>
          </a:prstGeom>
        </p:spPr>
      </p:pic>
      <p:pic>
        <p:nvPicPr>
          <p:cNvPr id="35" name="Image 34">
            <a:extLst>
              <a:ext uri="{FF2B5EF4-FFF2-40B4-BE49-F238E27FC236}">
                <a16:creationId xmlns:a16="http://schemas.microsoft.com/office/drawing/2014/main" xmlns="" id="{6FFA90F6-353E-4C9C-870E-0906ED7F9ED5}"/>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0800000">
            <a:off x="1072595" y="5223349"/>
            <a:ext cx="874805" cy="1354627"/>
          </a:xfrm>
          <a:prstGeom prst="rect">
            <a:avLst/>
          </a:prstGeom>
        </p:spPr>
      </p:pic>
      <p:pic>
        <p:nvPicPr>
          <p:cNvPr id="37" name="Image 36">
            <a:extLst>
              <a:ext uri="{FF2B5EF4-FFF2-40B4-BE49-F238E27FC236}">
                <a16:creationId xmlns:a16="http://schemas.microsoft.com/office/drawing/2014/main" xmlns="" id="{06672685-DB50-4113-8751-B97C1CE5EC55}"/>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0800000">
            <a:off x="1220417" y="255168"/>
            <a:ext cx="874805" cy="1354627"/>
          </a:xfrm>
          <a:prstGeom prst="rect">
            <a:avLst/>
          </a:prstGeom>
        </p:spPr>
      </p:pic>
      <p:sp>
        <p:nvSpPr>
          <p:cNvPr id="38" name="Rectangle 37">
            <a:extLst>
              <a:ext uri="{FF2B5EF4-FFF2-40B4-BE49-F238E27FC236}">
                <a16:creationId xmlns:a16="http://schemas.microsoft.com/office/drawing/2014/main" xmlns="" id="{21C43C5C-2854-4FB2-859C-0ED168CA33A1}"/>
              </a:ext>
            </a:extLst>
          </p:cNvPr>
          <p:cNvSpPr/>
          <p:nvPr/>
        </p:nvSpPr>
        <p:spPr>
          <a:xfrm>
            <a:off x="1704990" y="2893113"/>
            <a:ext cx="1337370" cy="966681"/>
          </a:xfrm>
          <a:prstGeom prst="rect">
            <a:avLst/>
          </a:prstGeom>
          <a:pattFill prst="pct60">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ZoneTexte 38">
            <a:extLst>
              <a:ext uri="{FF2B5EF4-FFF2-40B4-BE49-F238E27FC236}">
                <a16:creationId xmlns:a16="http://schemas.microsoft.com/office/drawing/2014/main" xmlns="" id="{82036DE6-74C2-4157-8698-31895616AAEC}"/>
              </a:ext>
            </a:extLst>
          </p:cNvPr>
          <p:cNvSpPr txBox="1"/>
          <p:nvPr/>
        </p:nvSpPr>
        <p:spPr>
          <a:xfrm>
            <a:off x="1704990" y="4237840"/>
            <a:ext cx="1263698" cy="461665"/>
          </a:xfrm>
          <a:prstGeom prst="rect">
            <a:avLst/>
          </a:prstGeom>
          <a:noFill/>
        </p:spPr>
        <p:txBody>
          <a:bodyPr wrap="square" rtlCol="0">
            <a:spAutoFit/>
          </a:bodyPr>
          <a:lstStyle/>
          <a:p>
            <a:r>
              <a:rPr lang="fr-FR" sz="2400" b="1" dirty="0"/>
              <a:t>Joueur 2 </a:t>
            </a:r>
          </a:p>
        </p:txBody>
      </p:sp>
      <p:sp>
        <p:nvSpPr>
          <p:cNvPr id="41" name="ZoneTexte 40">
            <a:extLst>
              <a:ext uri="{FF2B5EF4-FFF2-40B4-BE49-F238E27FC236}">
                <a16:creationId xmlns:a16="http://schemas.microsoft.com/office/drawing/2014/main" xmlns="" id="{9B8D563B-609A-4636-8CC9-43FB7495C826}"/>
              </a:ext>
            </a:extLst>
          </p:cNvPr>
          <p:cNvSpPr txBox="1"/>
          <p:nvPr/>
        </p:nvSpPr>
        <p:spPr>
          <a:xfrm>
            <a:off x="1801458" y="2332484"/>
            <a:ext cx="2072641" cy="461665"/>
          </a:xfrm>
          <a:prstGeom prst="rect">
            <a:avLst/>
          </a:prstGeom>
          <a:noFill/>
        </p:spPr>
        <p:txBody>
          <a:bodyPr wrap="square" rtlCol="0">
            <a:spAutoFit/>
          </a:bodyPr>
          <a:lstStyle/>
          <a:p>
            <a:r>
              <a:rPr lang="fr-FR" sz="2400" b="1" dirty="0"/>
              <a:t>Océane</a:t>
            </a:r>
          </a:p>
        </p:txBody>
      </p:sp>
      <p:sp>
        <p:nvSpPr>
          <p:cNvPr id="3" name="ZoneTexte 2">
            <a:extLst>
              <a:ext uri="{FF2B5EF4-FFF2-40B4-BE49-F238E27FC236}">
                <a16:creationId xmlns:a16="http://schemas.microsoft.com/office/drawing/2014/main" xmlns="" id="{151BDB9D-9811-40F2-BAAE-672B8877DDC3}"/>
              </a:ext>
            </a:extLst>
          </p:cNvPr>
          <p:cNvSpPr txBox="1"/>
          <p:nvPr/>
        </p:nvSpPr>
        <p:spPr>
          <a:xfrm>
            <a:off x="7395112" y="2999637"/>
            <a:ext cx="3048000" cy="2585323"/>
          </a:xfrm>
          <a:prstGeom prst="rect">
            <a:avLst/>
          </a:prstGeom>
          <a:noFill/>
        </p:spPr>
        <p:txBody>
          <a:bodyPr wrap="square" rtlCol="0">
            <a:spAutoFit/>
          </a:bodyPr>
          <a:lstStyle/>
          <a:p>
            <a:r>
              <a:rPr lang="fr-FR" dirty="0"/>
              <a:t>Que voit le joueur 1?</a:t>
            </a:r>
          </a:p>
          <a:p>
            <a:endParaRPr lang="fr-FR" dirty="0"/>
          </a:p>
          <a:p>
            <a:r>
              <a:rPr lang="fr-FR" dirty="0"/>
              <a:t>Ses huit cartes qu’il a en main.</a:t>
            </a:r>
          </a:p>
          <a:p>
            <a:r>
              <a:rPr lang="fr-FR" dirty="0"/>
              <a:t>Quatre des huit cartes étalées devant lui.</a:t>
            </a:r>
          </a:p>
          <a:p>
            <a:r>
              <a:rPr lang="fr-FR" dirty="0"/>
              <a:t>Quatre des huit cartes étalées devant son adversaire.</a:t>
            </a:r>
          </a:p>
          <a:p>
            <a:endParaRPr lang="fr-FR" dirty="0"/>
          </a:p>
          <a:p>
            <a:endParaRPr lang="fr-FR" dirty="0"/>
          </a:p>
        </p:txBody>
      </p:sp>
      <p:pic>
        <p:nvPicPr>
          <p:cNvPr id="43" name="Image 42" descr="Une image contenant dessin, horloge, ordinateur&#10;&#10;Description générée automatiquement">
            <a:extLst>
              <a:ext uri="{FF2B5EF4-FFF2-40B4-BE49-F238E27FC236}">
                <a16:creationId xmlns:a16="http://schemas.microsoft.com/office/drawing/2014/main" xmlns="" id="{CBD6F8E1-5048-47B0-A79F-73E88A0C479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336839" y="241391"/>
            <a:ext cx="860650" cy="1328286"/>
          </a:xfrm>
          <a:prstGeom prst="rect">
            <a:avLst/>
          </a:prstGeom>
        </p:spPr>
      </p:pic>
      <p:pic>
        <p:nvPicPr>
          <p:cNvPr id="44" name="Image 43" descr="Une image contenant dessin, signe, horloge&#10;&#10;Description générée automatiquement">
            <a:extLst>
              <a:ext uri="{FF2B5EF4-FFF2-40B4-BE49-F238E27FC236}">
                <a16:creationId xmlns:a16="http://schemas.microsoft.com/office/drawing/2014/main" xmlns="" id="{57E2F7E4-883D-40C6-98E6-307DCFD488C8}"/>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440442" y="277160"/>
            <a:ext cx="874805" cy="1350132"/>
          </a:xfrm>
          <a:prstGeom prst="rect">
            <a:avLst/>
          </a:prstGeom>
        </p:spPr>
      </p:pic>
      <p:pic>
        <p:nvPicPr>
          <p:cNvPr id="45" name="Image 44" descr="Une image contenant dessin, signe, horloge&#10;&#10;Description générée automatiquement">
            <a:extLst>
              <a:ext uri="{FF2B5EF4-FFF2-40B4-BE49-F238E27FC236}">
                <a16:creationId xmlns:a16="http://schemas.microsoft.com/office/drawing/2014/main" xmlns="" id="{5D689BD0-D421-4CAA-B06B-A6A7EB4E4C96}"/>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404121" y="264188"/>
            <a:ext cx="883209" cy="1363103"/>
          </a:xfrm>
          <a:prstGeom prst="rect">
            <a:avLst/>
          </a:prstGeom>
        </p:spPr>
      </p:pic>
      <p:pic>
        <p:nvPicPr>
          <p:cNvPr id="46" name="Image 45">
            <a:extLst>
              <a:ext uri="{FF2B5EF4-FFF2-40B4-BE49-F238E27FC236}">
                <a16:creationId xmlns:a16="http://schemas.microsoft.com/office/drawing/2014/main" xmlns="" id="{FFE2F1DD-4E52-43C0-BCB5-6B834343F7A6}"/>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255801" y="300963"/>
            <a:ext cx="839421" cy="1295522"/>
          </a:xfrm>
          <a:prstGeom prst="rect">
            <a:avLst/>
          </a:prstGeom>
        </p:spPr>
      </p:pic>
      <p:pic>
        <p:nvPicPr>
          <p:cNvPr id="47" name="Image 46" descr="Une image contenant texte&#10;&#10;Description générée automatiquement">
            <a:extLst>
              <a:ext uri="{FF2B5EF4-FFF2-40B4-BE49-F238E27FC236}">
                <a16:creationId xmlns:a16="http://schemas.microsoft.com/office/drawing/2014/main" xmlns="" id="{A333310C-7CE1-43F5-A229-304E9868A6B0}"/>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3352349" y="5300853"/>
            <a:ext cx="847077" cy="1304890"/>
          </a:xfrm>
          <a:prstGeom prst="rect">
            <a:avLst/>
          </a:prstGeom>
        </p:spPr>
      </p:pic>
      <p:pic>
        <p:nvPicPr>
          <p:cNvPr id="48" name="Image 47">
            <a:extLst>
              <a:ext uri="{FF2B5EF4-FFF2-40B4-BE49-F238E27FC236}">
                <a16:creationId xmlns:a16="http://schemas.microsoft.com/office/drawing/2014/main" xmlns="" id="{0FF90045-82D0-4D65-A8F8-B5200C586506}"/>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205361" y="5274230"/>
            <a:ext cx="862740" cy="1331512"/>
          </a:xfrm>
          <a:prstGeom prst="rect">
            <a:avLst/>
          </a:prstGeom>
        </p:spPr>
      </p:pic>
      <p:pic>
        <p:nvPicPr>
          <p:cNvPr id="49" name="Image 48">
            <a:extLst>
              <a:ext uri="{FF2B5EF4-FFF2-40B4-BE49-F238E27FC236}">
                <a16:creationId xmlns:a16="http://schemas.microsoft.com/office/drawing/2014/main" xmlns="" id="{DBBAEC52-9A96-4832-9CD3-CF059B2C1CD7}"/>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1118082" y="5227846"/>
            <a:ext cx="874804" cy="1350131"/>
          </a:xfrm>
          <a:prstGeom prst="rect">
            <a:avLst/>
          </a:prstGeom>
        </p:spPr>
      </p:pic>
      <p:pic>
        <p:nvPicPr>
          <p:cNvPr id="50" name="Image 49">
            <a:extLst>
              <a:ext uri="{FF2B5EF4-FFF2-40B4-BE49-F238E27FC236}">
                <a16:creationId xmlns:a16="http://schemas.microsoft.com/office/drawing/2014/main" xmlns="" id="{49772A7C-0A14-4A87-B67D-0A12694927F9}"/>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4338107" y="5290322"/>
            <a:ext cx="882224" cy="1361583"/>
          </a:xfrm>
          <a:prstGeom prst="rect">
            <a:avLst/>
          </a:prstGeom>
        </p:spPr>
      </p:pic>
      <p:pic>
        <p:nvPicPr>
          <p:cNvPr id="40" name="Image 39" descr="Une image contenant dessin, horloge, signe&#10;&#10;Description générée automatiquement">
            <a:extLst>
              <a:ext uri="{FF2B5EF4-FFF2-40B4-BE49-F238E27FC236}">
                <a16:creationId xmlns:a16="http://schemas.microsoft.com/office/drawing/2014/main" xmlns="" id="{8EE5D595-65D3-41D0-AB6C-1D8A5BCC7468}"/>
              </a:ext>
            </a:extLst>
          </p:cNvPr>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8558136" y="285358"/>
            <a:ext cx="877242" cy="1353894"/>
          </a:xfrm>
          <a:prstGeom prst="rect">
            <a:avLst/>
          </a:prstGeom>
        </p:spPr>
      </p:pic>
      <p:pic>
        <p:nvPicPr>
          <p:cNvPr id="42" name="Image 41">
            <a:extLst>
              <a:ext uri="{FF2B5EF4-FFF2-40B4-BE49-F238E27FC236}">
                <a16:creationId xmlns:a16="http://schemas.microsoft.com/office/drawing/2014/main" xmlns="" id="{E22CEB20-8856-48F0-93E1-F4258C474F6F}"/>
              </a:ext>
            </a:extLst>
          </p:cNvPr>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7915197" y="287721"/>
            <a:ext cx="878698" cy="1353600"/>
          </a:xfrm>
          <a:prstGeom prst="rect">
            <a:avLst/>
          </a:prstGeom>
        </p:spPr>
      </p:pic>
      <p:pic>
        <p:nvPicPr>
          <p:cNvPr id="63" name="Image 62">
            <a:extLst>
              <a:ext uri="{FF2B5EF4-FFF2-40B4-BE49-F238E27FC236}">
                <a16:creationId xmlns:a16="http://schemas.microsoft.com/office/drawing/2014/main" xmlns="" id="{515CFE15-DA54-44BF-BC8F-A6174943BF65}"/>
              </a:ext>
            </a:extLst>
          </p:cNvPr>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7249006" y="277160"/>
            <a:ext cx="877242" cy="1353894"/>
          </a:xfrm>
          <a:prstGeom prst="rect">
            <a:avLst/>
          </a:prstGeom>
        </p:spPr>
      </p:pic>
      <p:pic>
        <p:nvPicPr>
          <p:cNvPr id="64" name="Image 63" descr="Une image contenant dessin&#10;&#10;Description générée automatiquement">
            <a:extLst>
              <a:ext uri="{FF2B5EF4-FFF2-40B4-BE49-F238E27FC236}">
                <a16:creationId xmlns:a16="http://schemas.microsoft.com/office/drawing/2014/main" xmlns="" id="{5F727EEC-3E3C-48CB-88A7-4C6B732843A6}"/>
              </a:ext>
            </a:extLst>
          </p:cNvPr>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6717381" y="285358"/>
            <a:ext cx="877242" cy="1353894"/>
          </a:xfrm>
          <a:prstGeom prst="rect">
            <a:avLst/>
          </a:prstGeom>
        </p:spPr>
      </p:pic>
    </p:spTree>
    <p:extLst>
      <p:ext uri="{BB962C8B-B14F-4D97-AF65-F5344CB8AC3E}">
        <p14:creationId xmlns:p14="http://schemas.microsoft.com/office/powerpoint/2010/main" val="327460000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4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46"/>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48"/>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43"/>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45"/>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47"/>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44"/>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50"/>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52"/>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54"/>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56"/>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xmlns="" id="{96B554E6-5133-427A-BE95-725E9F1E299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1225159" y="5261441"/>
            <a:ext cx="874805" cy="1354627"/>
          </a:xfrm>
          <a:prstGeom prst="rect">
            <a:avLst/>
          </a:prstGeom>
        </p:spPr>
      </p:pic>
      <p:pic>
        <p:nvPicPr>
          <p:cNvPr id="8" name="Image 7">
            <a:extLst>
              <a:ext uri="{FF2B5EF4-FFF2-40B4-BE49-F238E27FC236}">
                <a16:creationId xmlns:a16="http://schemas.microsoft.com/office/drawing/2014/main" xmlns="" id="{7243667B-A78D-4E9E-B347-93ED346CE24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7216057" y="5120990"/>
            <a:ext cx="874805" cy="1354627"/>
          </a:xfrm>
          <a:prstGeom prst="rect">
            <a:avLst/>
          </a:prstGeom>
        </p:spPr>
      </p:pic>
      <p:pic>
        <p:nvPicPr>
          <p:cNvPr id="9" name="Image 8">
            <a:extLst>
              <a:ext uri="{FF2B5EF4-FFF2-40B4-BE49-F238E27FC236}">
                <a16:creationId xmlns:a16="http://schemas.microsoft.com/office/drawing/2014/main" xmlns="" id="{CA3956CD-79FA-4512-9A59-D0703763371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11425011" y="2332624"/>
            <a:ext cx="874805" cy="1354627"/>
          </a:xfrm>
          <a:prstGeom prst="rect">
            <a:avLst/>
          </a:prstGeom>
        </p:spPr>
      </p:pic>
      <p:pic>
        <p:nvPicPr>
          <p:cNvPr id="10" name="Image 9">
            <a:extLst>
              <a:ext uri="{FF2B5EF4-FFF2-40B4-BE49-F238E27FC236}">
                <a16:creationId xmlns:a16="http://schemas.microsoft.com/office/drawing/2014/main" xmlns="" id="{0C000A2F-4501-45E8-85E5-E8D8C1FD099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7905937" y="233163"/>
            <a:ext cx="874805" cy="1354627"/>
          </a:xfrm>
          <a:prstGeom prst="rect">
            <a:avLst/>
          </a:prstGeom>
        </p:spPr>
      </p:pic>
      <p:pic>
        <p:nvPicPr>
          <p:cNvPr id="11" name="Image 10">
            <a:extLst>
              <a:ext uri="{FF2B5EF4-FFF2-40B4-BE49-F238E27FC236}">
                <a16:creationId xmlns:a16="http://schemas.microsoft.com/office/drawing/2014/main" xmlns="" id="{F3422DE7-06F0-4554-A1EF-FDFEB1A18D5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1234428" y="4760777"/>
            <a:ext cx="874805" cy="1354627"/>
          </a:xfrm>
          <a:prstGeom prst="rect">
            <a:avLst/>
          </a:prstGeom>
        </p:spPr>
      </p:pic>
      <p:pic>
        <p:nvPicPr>
          <p:cNvPr id="12" name="Image 11">
            <a:extLst>
              <a:ext uri="{FF2B5EF4-FFF2-40B4-BE49-F238E27FC236}">
                <a16:creationId xmlns:a16="http://schemas.microsoft.com/office/drawing/2014/main" xmlns="" id="{F52311FD-BB4E-47DA-BEFB-CEF95B006C9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6720975" y="5120990"/>
            <a:ext cx="874805" cy="1354627"/>
          </a:xfrm>
          <a:prstGeom prst="rect">
            <a:avLst/>
          </a:prstGeom>
        </p:spPr>
      </p:pic>
      <p:pic>
        <p:nvPicPr>
          <p:cNvPr id="13" name="Image 12">
            <a:extLst>
              <a:ext uri="{FF2B5EF4-FFF2-40B4-BE49-F238E27FC236}">
                <a16:creationId xmlns:a16="http://schemas.microsoft.com/office/drawing/2014/main" xmlns="" id="{1E9405F0-2D73-40F8-816D-72643481C41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11027935" y="2348995"/>
            <a:ext cx="874805" cy="1354627"/>
          </a:xfrm>
          <a:prstGeom prst="rect">
            <a:avLst/>
          </a:prstGeom>
        </p:spPr>
      </p:pic>
      <p:pic>
        <p:nvPicPr>
          <p:cNvPr id="14" name="Image 13">
            <a:extLst>
              <a:ext uri="{FF2B5EF4-FFF2-40B4-BE49-F238E27FC236}">
                <a16:creationId xmlns:a16="http://schemas.microsoft.com/office/drawing/2014/main" xmlns="" id="{8590416D-01AB-4DC2-BB7D-ED65F136E39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7451414" y="242751"/>
            <a:ext cx="874805" cy="1354627"/>
          </a:xfrm>
          <a:prstGeom prst="rect">
            <a:avLst/>
          </a:prstGeom>
        </p:spPr>
      </p:pic>
      <p:pic>
        <p:nvPicPr>
          <p:cNvPr id="15" name="Image 14">
            <a:extLst>
              <a:ext uri="{FF2B5EF4-FFF2-40B4-BE49-F238E27FC236}">
                <a16:creationId xmlns:a16="http://schemas.microsoft.com/office/drawing/2014/main" xmlns="" id="{400802A5-B2C5-4079-8F7A-85E56ADD660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6096000" y="5144148"/>
            <a:ext cx="874805" cy="1354627"/>
          </a:xfrm>
          <a:prstGeom prst="rect">
            <a:avLst/>
          </a:prstGeom>
        </p:spPr>
      </p:pic>
      <p:pic>
        <p:nvPicPr>
          <p:cNvPr id="16" name="Image 15">
            <a:extLst>
              <a:ext uri="{FF2B5EF4-FFF2-40B4-BE49-F238E27FC236}">
                <a16:creationId xmlns:a16="http://schemas.microsoft.com/office/drawing/2014/main" xmlns="" id="{8AB7B448-50DF-45BE-A6DE-1808EFFB41E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10590533" y="2365365"/>
            <a:ext cx="874805" cy="1354627"/>
          </a:xfrm>
          <a:prstGeom prst="rect">
            <a:avLst/>
          </a:prstGeom>
        </p:spPr>
      </p:pic>
      <p:pic>
        <p:nvPicPr>
          <p:cNvPr id="17" name="Image 16">
            <a:extLst>
              <a:ext uri="{FF2B5EF4-FFF2-40B4-BE49-F238E27FC236}">
                <a16:creationId xmlns:a16="http://schemas.microsoft.com/office/drawing/2014/main" xmlns="" id="{B19A9258-1C4A-4EFA-97DD-ED4870570FC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6797102" y="252339"/>
            <a:ext cx="874805" cy="1354627"/>
          </a:xfrm>
          <a:prstGeom prst="rect">
            <a:avLst/>
          </a:prstGeom>
        </p:spPr>
      </p:pic>
      <p:pic>
        <p:nvPicPr>
          <p:cNvPr id="18" name="Image 17">
            <a:extLst>
              <a:ext uri="{FF2B5EF4-FFF2-40B4-BE49-F238E27FC236}">
                <a16:creationId xmlns:a16="http://schemas.microsoft.com/office/drawing/2014/main" xmlns="" id="{9B9AC336-9E71-48EC-ACD2-8983BC284AC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1248329" y="4109454"/>
            <a:ext cx="874805" cy="1354627"/>
          </a:xfrm>
          <a:prstGeom prst="rect">
            <a:avLst/>
          </a:prstGeom>
        </p:spPr>
      </p:pic>
      <p:pic>
        <p:nvPicPr>
          <p:cNvPr id="19" name="Image 18">
            <a:extLst>
              <a:ext uri="{FF2B5EF4-FFF2-40B4-BE49-F238E27FC236}">
                <a16:creationId xmlns:a16="http://schemas.microsoft.com/office/drawing/2014/main" xmlns="" id="{AEAEED20-95A7-4370-B16D-4428B7FC878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5577708" y="5164729"/>
            <a:ext cx="874805" cy="1354627"/>
          </a:xfrm>
          <a:prstGeom prst="rect">
            <a:avLst/>
          </a:prstGeom>
        </p:spPr>
      </p:pic>
      <p:pic>
        <p:nvPicPr>
          <p:cNvPr id="20" name="Image 19">
            <a:extLst>
              <a:ext uri="{FF2B5EF4-FFF2-40B4-BE49-F238E27FC236}">
                <a16:creationId xmlns:a16="http://schemas.microsoft.com/office/drawing/2014/main" xmlns="" id="{A914FB8D-05BE-47DC-8A78-B85A3BA8B06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10041540" y="2355387"/>
            <a:ext cx="874805" cy="1354627"/>
          </a:xfrm>
          <a:prstGeom prst="rect">
            <a:avLst/>
          </a:prstGeom>
        </p:spPr>
      </p:pic>
      <p:pic>
        <p:nvPicPr>
          <p:cNvPr id="21" name="Image 20">
            <a:extLst>
              <a:ext uri="{FF2B5EF4-FFF2-40B4-BE49-F238E27FC236}">
                <a16:creationId xmlns:a16="http://schemas.microsoft.com/office/drawing/2014/main" xmlns="" id="{EBF1542D-453C-4A33-BB46-295847B96B0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6245044" y="261927"/>
            <a:ext cx="874805" cy="1354627"/>
          </a:xfrm>
          <a:prstGeom prst="rect">
            <a:avLst/>
          </a:prstGeom>
        </p:spPr>
      </p:pic>
      <p:pic>
        <p:nvPicPr>
          <p:cNvPr id="22" name="Image 21">
            <a:extLst>
              <a:ext uri="{FF2B5EF4-FFF2-40B4-BE49-F238E27FC236}">
                <a16:creationId xmlns:a16="http://schemas.microsoft.com/office/drawing/2014/main" xmlns="" id="{15D76617-AFB0-4E5B-A9CF-C61C7D43E2F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1269950" y="3418543"/>
            <a:ext cx="874805" cy="1354627"/>
          </a:xfrm>
          <a:prstGeom prst="rect">
            <a:avLst/>
          </a:prstGeom>
        </p:spPr>
      </p:pic>
      <p:pic>
        <p:nvPicPr>
          <p:cNvPr id="23" name="Image 22">
            <a:extLst>
              <a:ext uri="{FF2B5EF4-FFF2-40B4-BE49-F238E27FC236}">
                <a16:creationId xmlns:a16="http://schemas.microsoft.com/office/drawing/2014/main" xmlns="" id="{3B83F0DC-349B-4E62-9DD2-FB8E10BEC3F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5018756" y="5185310"/>
            <a:ext cx="874805" cy="1354627"/>
          </a:xfrm>
          <a:prstGeom prst="rect">
            <a:avLst/>
          </a:prstGeom>
        </p:spPr>
      </p:pic>
      <p:pic>
        <p:nvPicPr>
          <p:cNvPr id="24" name="Image 23">
            <a:extLst>
              <a:ext uri="{FF2B5EF4-FFF2-40B4-BE49-F238E27FC236}">
                <a16:creationId xmlns:a16="http://schemas.microsoft.com/office/drawing/2014/main" xmlns="" id="{AF574961-9368-45CD-9AD3-B5117C3A145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9604138" y="2382461"/>
            <a:ext cx="874805" cy="1354627"/>
          </a:xfrm>
          <a:prstGeom prst="rect">
            <a:avLst/>
          </a:prstGeom>
        </p:spPr>
      </p:pic>
      <p:pic>
        <p:nvPicPr>
          <p:cNvPr id="25" name="Image 24">
            <a:extLst>
              <a:ext uri="{FF2B5EF4-FFF2-40B4-BE49-F238E27FC236}">
                <a16:creationId xmlns:a16="http://schemas.microsoft.com/office/drawing/2014/main" xmlns="" id="{782F3C6A-6ED6-4D4C-A403-E77DED11BD0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5705387" y="261927"/>
            <a:ext cx="874805" cy="1354627"/>
          </a:xfrm>
          <a:prstGeom prst="rect">
            <a:avLst/>
          </a:prstGeom>
        </p:spPr>
      </p:pic>
      <p:pic>
        <p:nvPicPr>
          <p:cNvPr id="26" name="Image 25">
            <a:extLst>
              <a:ext uri="{FF2B5EF4-FFF2-40B4-BE49-F238E27FC236}">
                <a16:creationId xmlns:a16="http://schemas.microsoft.com/office/drawing/2014/main" xmlns="" id="{5C753FFE-BB11-405D-89D9-93DD973732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1264072" y="2712420"/>
            <a:ext cx="874805" cy="1354627"/>
          </a:xfrm>
          <a:prstGeom prst="rect">
            <a:avLst/>
          </a:prstGeom>
        </p:spPr>
      </p:pic>
      <p:pic>
        <p:nvPicPr>
          <p:cNvPr id="27" name="Image 26">
            <a:extLst>
              <a:ext uri="{FF2B5EF4-FFF2-40B4-BE49-F238E27FC236}">
                <a16:creationId xmlns:a16="http://schemas.microsoft.com/office/drawing/2014/main" xmlns="" id="{9A8791DF-4247-4D60-879A-1D0CBD3EF38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4500463" y="5178697"/>
            <a:ext cx="874805" cy="1354627"/>
          </a:xfrm>
          <a:prstGeom prst="rect">
            <a:avLst/>
          </a:prstGeom>
        </p:spPr>
      </p:pic>
      <p:pic>
        <p:nvPicPr>
          <p:cNvPr id="28" name="Image 27">
            <a:extLst>
              <a:ext uri="{FF2B5EF4-FFF2-40B4-BE49-F238E27FC236}">
                <a16:creationId xmlns:a16="http://schemas.microsoft.com/office/drawing/2014/main" xmlns="" id="{3C9A1336-7944-4121-94F9-B0EC79F15E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9166736" y="2382461"/>
            <a:ext cx="874805" cy="1354627"/>
          </a:xfrm>
          <a:prstGeom prst="rect">
            <a:avLst/>
          </a:prstGeom>
        </p:spPr>
      </p:pic>
      <p:pic>
        <p:nvPicPr>
          <p:cNvPr id="29" name="Image 28">
            <a:extLst>
              <a:ext uri="{FF2B5EF4-FFF2-40B4-BE49-F238E27FC236}">
                <a16:creationId xmlns:a16="http://schemas.microsoft.com/office/drawing/2014/main" xmlns="" id="{295F6FA6-62A5-46F7-87F7-88E3884D9B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5109240" y="254572"/>
            <a:ext cx="874805" cy="1354627"/>
          </a:xfrm>
          <a:prstGeom prst="rect">
            <a:avLst/>
          </a:prstGeom>
        </p:spPr>
      </p:pic>
      <p:pic>
        <p:nvPicPr>
          <p:cNvPr id="30" name="Image 29">
            <a:extLst>
              <a:ext uri="{FF2B5EF4-FFF2-40B4-BE49-F238E27FC236}">
                <a16:creationId xmlns:a16="http://schemas.microsoft.com/office/drawing/2014/main" xmlns="" id="{56153122-A9BB-4410-BA91-9C53BDFA80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1273597" y="2035107"/>
            <a:ext cx="874805" cy="1354627"/>
          </a:xfrm>
          <a:prstGeom prst="rect">
            <a:avLst/>
          </a:prstGeom>
        </p:spPr>
      </p:pic>
      <p:pic>
        <p:nvPicPr>
          <p:cNvPr id="31" name="Image 30">
            <a:extLst>
              <a:ext uri="{FF2B5EF4-FFF2-40B4-BE49-F238E27FC236}">
                <a16:creationId xmlns:a16="http://schemas.microsoft.com/office/drawing/2014/main" xmlns="" id="{52D49C63-82AC-4781-B8B1-40E219B54F6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3968583" y="5172085"/>
            <a:ext cx="874805" cy="1354627"/>
          </a:xfrm>
          <a:prstGeom prst="rect">
            <a:avLst/>
          </a:prstGeom>
        </p:spPr>
      </p:pic>
      <p:pic>
        <p:nvPicPr>
          <p:cNvPr id="32" name="Image 31">
            <a:extLst>
              <a:ext uri="{FF2B5EF4-FFF2-40B4-BE49-F238E27FC236}">
                <a16:creationId xmlns:a16="http://schemas.microsoft.com/office/drawing/2014/main" xmlns="" id="{B20A5C74-1010-4BCB-9C05-46C39656361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8617743" y="2399193"/>
            <a:ext cx="874805" cy="1354627"/>
          </a:xfrm>
          <a:prstGeom prst="rect">
            <a:avLst/>
          </a:prstGeom>
        </p:spPr>
      </p:pic>
      <p:pic>
        <p:nvPicPr>
          <p:cNvPr id="33" name="Image 32">
            <a:extLst>
              <a:ext uri="{FF2B5EF4-FFF2-40B4-BE49-F238E27FC236}">
                <a16:creationId xmlns:a16="http://schemas.microsoft.com/office/drawing/2014/main" xmlns="" id="{6597D650-E48C-4406-91E2-07681FE7E06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4477236" y="268538"/>
            <a:ext cx="874805" cy="1354627"/>
          </a:xfrm>
          <a:prstGeom prst="rect">
            <a:avLst/>
          </a:prstGeom>
        </p:spPr>
      </p:pic>
      <p:pic>
        <p:nvPicPr>
          <p:cNvPr id="34" name="Image 33">
            <a:extLst>
              <a:ext uri="{FF2B5EF4-FFF2-40B4-BE49-F238E27FC236}">
                <a16:creationId xmlns:a16="http://schemas.microsoft.com/office/drawing/2014/main" xmlns="" id="{1A3EC67C-070C-494E-A71C-C4DDA1DD40B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1282565" y="1453056"/>
            <a:ext cx="874805" cy="1354627"/>
          </a:xfrm>
          <a:prstGeom prst="rect">
            <a:avLst/>
          </a:prstGeom>
        </p:spPr>
      </p:pic>
      <p:pic>
        <p:nvPicPr>
          <p:cNvPr id="35" name="Image 34">
            <a:extLst>
              <a:ext uri="{FF2B5EF4-FFF2-40B4-BE49-F238E27FC236}">
                <a16:creationId xmlns:a16="http://schemas.microsoft.com/office/drawing/2014/main" xmlns="" id="{6FFA90F6-353E-4C9C-870E-0906ED7F9E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3336288" y="5172084"/>
            <a:ext cx="874805" cy="1354627"/>
          </a:xfrm>
          <a:prstGeom prst="rect">
            <a:avLst/>
          </a:prstGeom>
        </p:spPr>
      </p:pic>
      <p:pic>
        <p:nvPicPr>
          <p:cNvPr id="36" name="Image 35">
            <a:extLst>
              <a:ext uri="{FF2B5EF4-FFF2-40B4-BE49-F238E27FC236}">
                <a16:creationId xmlns:a16="http://schemas.microsoft.com/office/drawing/2014/main" xmlns="" id="{E5112F18-507C-4426-A198-8D1D6B597E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8058860" y="2407559"/>
            <a:ext cx="874805" cy="1354627"/>
          </a:xfrm>
          <a:prstGeom prst="rect">
            <a:avLst/>
          </a:prstGeom>
        </p:spPr>
      </p:pic>
      <p:pic>
        <p:nvPicPr>
          <p:cNvPr id="37" name="Image 36">
            <a:extLst>
              <a:ext uri="{FF2B5EF4-FFF2-40B4-BE49-F238E27FC236}">
                <a16:creationId xmlns:a16="http://schemas.microsoft.com/office/drawing/2014/main" xmlns="" id="{06672685-DB50-4113-8751-B97C1CE5EC5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3925178" y="261927"/>
            <a:ext cx="874805" cy="1354627"/>
          </a:xfrm>
          <a:prstGeom prst="rect">
            <a:avLst/>
          </a:prstGeom>
        </p:spPr>
      </p:pic>
      <p:sp>
        <p:nvSpPr>
          <p:cNvPr id="38" name="Rectangle 37">
            <a:extLst>
              <a:ext uri="{FF2B5EF4-FFF2-40B4-BE49-F238E27FC236}">
                <a16:creationId xmlns:a16="http://schemas.microsoft.com/office/drawing/2014/main" xmlns="" id="{21C43C5C-2854-4FB2-859C-0ED168CA33A1}"/>
              </a:ext>
            </a:extLst>
          </p:cNvPr>
          <p:cNvSpPr/>
          <p:nvPr/>
        </p:nvSpPr>
        <p:spPr>
          <a:xfrm>
            <a:off x="4187667" y="2734661"/>
            <a:ext cx="2405849" cy="1666783"/>
          </a:xfrm>
          <a:prstGeom prst="rect">
            <a:avLst/>
          </a:prstGeom>
          <a:pattFill prst="pct60">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ZoneTexte 38">
            <a:extLst>
              <a:ext uri="{FF2B5EF4-FFF2-40B4-BE49-F238E27FC236}">
                <a16:creationId xmlns:a16="http://schemas.microsoft.com/office/drawing/2014/main" xmlns="" id="{82036DE6-74C2-4157-8698-31895616AAEC}"/>
              </a:ext>
            </a:extLst>
          </p:cNvPr>
          <p:cNvSpPr txBox="1"/>
          <p:nvPr/>
        </p:nvSpPr>
        <p:spPr>
          <a:xfrm>
            <a:off x="4832301" y="4659325"/>
            <a:ext cx="1146176" cy="461665"/>
          </a:xfrm>
          <a:prstGeom prst="rect">
            <a:avLst/>
          </a:prstGeom>
          <a:noFill/>
        </p:spPr>
        <p:txBody>
          <a:bodyPr wrap="square" rtlCol="0">
            <a:spAutoFit/>
          </a:bodyPr>
          <a:lstStyle/>
          <a:p>
            <a:r>
              <a:rPr lang="fr-FR" sz="2400" b="1" dirty="0"/>
              <a:t>Simon </a:t>
            </a:r>
          </a:p>
        </p:txBody>
      </p:sp>
      <p:sp>
        <p:nvSpPr>
          <p:cNvPr id="40" name="ZoneTexte 39">
            <a:extLst>
              <a:ext uri="{FF2B5EF4-FFF2-40B4-BE49-F238E27FC236}">
                <a16:creationId xmlns:a16="http://schemas.microsoft.com/office/drawing/2014/main" xmlns="" id="{FF235C03-CCFF-4DD3-B35A-DCB7097078C3}"/>
              </a:ext>
            </a:extLst>
          </p:cNvPr>
          <p:cNvSpPr txBox="1"/>
          <p:nvPr/>
        </p:nvSpPr>
        <p:spPr>
          <a:xfrm>
            <a:off x="6826587" y="3225586"/>
            <a:ext cx="895985" cy="461665"/>
          </a:xfrm>
          <a:prstGeom prst="rect">
            <a:avLst/>
          </a:prstGeom>
          <a:noFill/>
        </p:spPr>
        <p:txBody>
          <a:bodyPr wrap="square" rtlCol="0">
            <a:spAutoFit/>
          </a:bodyPr>
          <a:lstStyle/>
          <a:p>
            <a:r>
              <a:rPr lang="fr-FR" sz="2400" b="1" dirty="0"/>
              <a:t>Ewen </a:t>
            </a:r>
          </a:p>
        </p:txBody>
      </p:sp>
      <p:sp>
        <p:nvSpPr>
          <p:cNvPr id="41" name="ZoneTexte 40">
            <a:extLst>
              <a:ext uri="{FF2B5EF4-FFF2-40B4-BE49-F238E27FC236}">
                <a16:creationId xmlns:a16="http://schemas.microsoft.com/office/drawing/2014/main" xmlns="" id="{9B8D563B-609A-4636-8CC9-43FB7495C826}"/>
              </a:ext>
            </a:extLst>
          </p:cNvPr>
          <p:cNvSpPr txBox="1"/>
          <p:nvPr/>
        </p:nvSpPr>
        <p:spPr>
          <a:xfrm>
            <a:off x="4612639" y="2130370"/>
            <a:ext cx="2072641" cy="461665"/>
          </a:xfrm>
          <a:prstGeom prst="rect">
            <a:avLst/>
          </a:prstGeom>
          <a:noFill/>
        </p:spPr>
        <p:txBody>
          <a:bodyPr wrap="square" rtlCol="0">
            <a:spAutoFit/>
          </a:bodyPr>
          <a:lstStyle/>
          <a:p>
            <a:r>
              <a:rPr lang="fr-FR" sz="2400" b="1" dirty="0"/>
              <a:t>Noémie </a:t>
            </a:r>
          </a:p>
        </p:txBody>
      </p:sp>
      <p:sp>
        <p:nvSpPr>
          <p:cNvPr id="42" name="ZoneTexte 41">
            <a:extLst>
              <a:ext uri="{FF2B5EF4-FFF2-40B4-BE49-F238E27FC236}">
                <a16:creationId xmlns:a16="http://schemas.microsoft.com/office/drawing/2014/main" xmlns="" id="{70765B14-7358-4FD8-98F1-8E87EC1D6674}"/>
              </a:ext>
            </a:extLst>
          </p:cNvPr>
          <p:cNvSpPr txBox="1"/>
          <p:nvPr/>
        </p:nvSpPr>
        <p:spPr>
          <a:xfrm>
            <a:off x="2824357" y="3292155"/>
            <a:ext cx="1256508" cy="461665"/>
          </a:xfrm>
          <a:prstGeom prst="rect">
            <a:avLst/>
          </a:prstGeom>
          <a:noFill/>
        </p:spPr>
        <p:txBody>
          <a:bodyPr wrap="square" rtlCol="0">
            <a:spAutoFit/>
          </a:bodyPr>
          <a:lstStyle/>
          <a:p>
            <a:r>
              <a:rPr lang="fr-FR" sz="2400" b="1" dirty="0"/>
              <a:t>Océane </a:t>
            </a:r>
          </a:p>
        </p:txBody>
      </p:sp>
      <p:sp>
        <p:nvSpPr>
          <p:cNvPr id="3" name="ZoneTexte 2">
            <a:extLst>
              <a:ext uri="{FF2B5EF4-FFF2-40B4-BE49-F238E27FC236}">
                <a16:creationId xmlns:a16="http://schemas.microsoft.com/office/drawing/2014/main" xmlns="" id="{151BDB9D-9811-40F2-BAAE-672B8877DDC3}"/>
              </a:ext>
            </a:extLst>
          </p:cNvPr>
          <p:cNvSpPr txBox="1"/>
          <p:nvPr/>
        </p:nvSpPr>
        <p:spPr>
          <a:xfrm>
            <a:off x="325120" y="325120"/>
            <a:ext cx="3048000" cy="923330"/>
          </a:xfrm>
          <a:prstGeom prst="rect">
            <a:avLst/>
          </a:prstGeom>
          <a:noFill/>
        </p:spPr>
        <p:txBody>
          <a:bodyPr wrap="square" rtlCol="0">
            <a:spAutoFit/>
          </a:bodyPr>
          <a:lstStyle/>
          <a:p>
            <a:r>
              <a:rPr lang="fr-FR" dirty="0"/>
              <a:t>Un des joueurs distribue les cartes. Ici, Océane a cette chance. </a:t>
            </a:r>
          </a:p>
        </p:txBody>
      </p:sp>
    </p:spTree>
    <p:extLst>
      <p:ext uri="{BB962C8B-B14F-4D97-AF65-F5344CB8AC3E}">
        <p14:creationId xmlns:p14="http://schemas.microsoft.com/office/powerpoint/2010/main" val="1814745491"/>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25"/>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24"/>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23"/>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22"/>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21"/>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20"/>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19"/>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18"/>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17"/>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16"/>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15"/>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14"/>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13"/>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0"/>
                                          </p:stCondLst>
                                        </p:cTn>
                                        <p:tgtEl>
                                          <p:spTgt spid="12"/>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nodeType="clickEffect">
                                  <p:stCondLst>
                                    <p:cond delay="0"/>
                                  </p:stCondLst>
                                  <p:childTnLst>
                                    <p:set>
                                      <p:cBhvr>
                                        <p:cTn id="110" dur="1" fill="hold">
                                          <p:stCondLst>
                                            <p:cond delay="0"/>
                                          </p:stCondLst>
                                        </p:cTn>
                                        <p:tgtEl>
                                          <p:spTgt spid="11"/>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nodeType="clickEffect">
                                  <p:stCondLst>
                                    <p:cond delay="0"/>
                                  </p:stCondLst>
                                  <p:childTnLst>
                                    <p:set>
                                      <p:cBhvr>
                                        <p:cTn id="114" dur="1" fill="hold">
                                          <p:stCondLst>
                                            <p:cond delay="0"/>
                                          </p:stCondLst>
                                        </p:cTn>
                                        <p:tgtEl>
                                          <p:spTgt spid="10"/>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nodeType="clickEffect">
                                  <p:stCondLst>
                                    <p:cond delay="0"/>
                                  </p:stCondLst>
                                  <p:childTnLst>
                                    <p:set>
                                      <p:cBhvr>
                                        <p:cTn id="118" dur="1" fill="hold">
                                          <p:stCondLst>
                                            <p:cond delay="0"/>
                                          </p:stCondLst>
                                        </p:cTn>
                                        <p:tgtEl>
                                          <p:spTgt spid="9"/>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nodeType="clickEffect">
                                  <p:stCondLst>
                                    <p:cond delay="0"/>
                                  </p:stCondLst>
                                  <p:childTnLst>
                                    <p:set>
                                      <p:cBhvr>
                                        <p:cTn id="122" dur="1" fill="hold">
                                          <p:stCondLst>
                                            <p:cond delay="0"/>
                                          </p:stCondLst>
                                        </p:cTn>
                                        <p:tgtEl>
                                          <p:spTgt spid="8"/>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nodeType="clickEffect">
                                  <p:stCondLst>
                                    <p:cond delay="0"/>
                                  </p:stCondLst>
                                  <p:childTnLst>
                                    <p:set>
                                      <p:cBhvr>
                                        <p:cTn id="12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 name="Image 65" descr="Une image contenant dessin, signe&#10;&#10;Description générée automatiquement">
            <a:extLst>
              <a:ext uri="{FF2B5EF4-FFF2-40B4-BE49-F238E27FC236}">
                <a16:creationId xmlns:a16="http://schemas.microsoft.com/office/drawing/2014/main" xmlns="" id="{9ADC3118-A2E4-48F8-BBB4-39E4339CB95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31187" y="5412538"/>
            <a:ext cx="877242" cy="1353894"/>
          </a:xfrm>
          <a:prstGeom prst="rect">
            <a:avLst/>
          </a:prstGeom>
        </p:spPr>
      </p:pic>
      <p:pic>
        <p:nvPicPr>
          <p:cNvPr id="67" name="Image 66">
            <a:extLst>
              <a:ext uri="{FF2B5EF4-FFF2-40B4-BE49-F238E27FC236}">
                <a16:creationId xmlns:a16="http://schemas.microsoft.com/office/drawing/2014/main" xmlns="" id="{E35EF6BE-0A91-4F6C-A1DE-E8A97823554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456874" y="5402302"/>
            <a:ext cx="877242" cy="1353894"/>
          </a:xfrm>
          <a:prstGeom prst="rect">
            <a:avLst/>
          </a:prstGeom>
        </p:spPr>
      </p:pic>
      <p:pic>
        <p:nvPicPr>
          <p:cNvPr id="57" name="Image 56">
            <a:extLst>
              <a:ext uri="{FF2B5EF4-FFF2-40B4-BE49-F238E27FC236}">
                <a16:creationId xmlns:a16="http://schemas.microsoft.com/office/drawing/2014/main" xmlns="" id="{BB5B42F1-799E-4EC6-853D-C38D1DD6AEF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a:off x="9703365" y="179377"/>
            <a:ext cx="874805" cy="1354627"/>
          </a:xfrm>
          <a:prstGeom prst="rect">
            <a:avLst/>
          </a:prstGeom>
        </p:spPr>
      </p:pic>
      <p:pic>
        <p:nvPicPr>
          <p:cNvPr id="55" name="Image 54">
            <a:extLst>
              <a:ext uri="{FF2B5EF4-FFF2-40B4-BE49-F238E27FC236}">
                <a16:creationId xmlns:a16="http://schemas.microsoft.com/office/drawing/2014/main" xmlns="" id="{C8F3975A-28E2-48D1-ABF6-2C926623C79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a:off x="9081889" y="186929"/>
            <a:ext cx="874805" cy="1354627"/>
          </a:xfrm>
          <a:prstGeom prst="rect">
            <a:avLst/>
          </a:prstGeom>
        </p:spPr>
      </p:pic>
      <p:pic>
        <p:nvPicPr>
          <p:cNvPr id="53" name="Image 52">
            <a:extLst>
              <a:ext uri="{FF2B5EF4-FFF2-40B4-BE49-F238E27FC236}">
                <a16:creationId xmlns:a16="http://schemas.microsoft.com/office/drawing/2014/main" xmlns="" id="{42768E13-78B3-432A-9146-B97E697CD02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a:off x="8798466" y="166025"/>
            <a:ext cx="874805" cy="1354627"/>
          </a:xfrm>
          <a:prstGeom prst="rect">
            <a:avLst/>
          </a:prstGeom>
        </p:spPr>
      </p:pic>
      <p:pic>
        <p:nvPicPr>
          <p:cNvPr id="51" name="Image 50">
            <a:extLst>
              <a:ext uri="{FF2B5EF4-FFF2-40B4-BE49-F238E27FC236}">
                <a16:creationId xmlns:a16="http://schemas.microsoft.com/office/drawing/2014/main" xmlns="" id="{D739FF28-BD17-4E2A-A5FB-F926AD9E8B5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a:off x="8226005" y="160752"/>
            <a:ext cx="874805" cy="1354627"/>
          </a:xfrm>
          <a:prstGeom prst="rect">
            <a:avLst/>
          </a:prstGeom>
        </p:spPr>
      </p:pic>
      <p:pic>
        <p:nvPicPr>
          <p:cNvPr id="10" name="Image 9">
            <a:extLst>
              <a:ext uri="{FF2B5EF4-FFF2-40B4-BE49-F238E27FC236}">
                <a16:creationId xmlns:a16="http://schemas.microsoft.com/office/drawing/2014/main" xmlns="" id="{0C000A2F-4501-45E8-85E5-E8D8C1FD099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a:off x="7593641" y="170989"/>
            <a:ext cx="874805" cy="1354627"/>
          </a:xfrm>
          <a:prstGeom prst="rect">
            <a:avLst/>
          </a:prstGeom>
        </p:spPr>
      </p:pic>
      <p:pic>
        <p:nvPicPr>
          <p:cNvPr id="14" name="Image 13">
            <a:extLst>
              <a:ext uri="{FF2B5EF4-FFF2-40B4-BE49-F238E27FC236}">
                <a16:creationId xmlns:a16="http://schemas.microsoft.com/office/drawing/2014/main" xmlns="" id="{8590416D-01AB-4DC2-BB7D-ED65F136E39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a:off x="7050765" y="179377"/>
            <a:ext cx="874805" cy="1354627"/>
          </a:xfrm>
          <a:prstGeom prst="rect">
            <a:avLst/>
          </a:prstGeom>
        </p:spPr>
      </p:pic>
      <p:pic>
        <p:nvPicPr>
          <p:cNvPr id="17" name="Image 16">
            <a:extLst>
              <a:ext uri="{FF2B5EF4-FFF2-40B4-BE49-F238E27FC236}">
                <a16:creationId xmlns:a16="http://schemas.microsoft.com/office/drawing/2014/main" xmlns="" id="{B19A9258-1C4A-4EFA-97DD-ED4870570FC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a:off x="6534762" y="179377"/>
            <a:ext cx="874805" cy="1354627"/>
          </a:xfrm>
          <a:prstGeom prst="rect">
            <a:avLst/>
          </a:prstGeom>
        </p:spPr>
      </p:pic>
      <p:pic>
        <p:nvPicPr>
          <p:cNvPr id="21" name="Image 20">
            <a:extLst>
              <a:ext uri="{FF2B5EF4-FFF2-40B4-BE49-F238E27FC236}">
                <a16:creationId xmlns:a16="http://schemas.microsoft.com/office/drawing/2014/main" xmlns="" id="{EBF1542D-453C-4A33-BB46-295847B96B0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a:off x="5991886" y="179376"/>
            <a:ext cx="874805" cy="1354627"/>
          </a:xfrm>
          <a:prstGeom prst="rect">
            <a:avLst/>
          </a:prstGeom>
        </p:spPr>
      </p:pic>
      <p:pic>
        <p:nvPicPr>
          <p:cNvPr id="23" name="Image 22">
            <a:extLst>
              <a:ext uri="{FF2B5EF4-FFF2-40B4-BE49-F238E27FC236}">
                <a16:creationId xmlns:a16="http://schemas.microsoft.com/office/drawing/2014/main" xmlns="" id="{3B83F0DC-349B-4E62-9DD2-FB8E10BEC3F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a:off x="3658053" y="5147810"/>
            <a:ext cx="874805" cy="1354627"/>
          </a:xfrm>
          <a:prstGeom prst="rect">
            <a:avLst/>
          </a:prstGeom>
        </p:spPr>
      </p:pic>
      <p:pic>
        <p:nvPicPr>
          <p:cNvPr id="25" name="Image 24">
            <a:extLst>
              <a:ext uri="{FF2B5EF4-FFF2-40B4-BE49-F238E27FC236}">
                <a16:creationId xmlns:a16="http://schemas.microsoft.com/office/drawing/2014/main" xmlns="" id="{782F3C6A-6ED6-4D4C-A403-E77DED11BD0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a:off x="3803746" y="179377"/>
            <a:ext cx="874805" cy="1354627"/>
          </a:xfrm>
          <a:prstGeom prst="rect">
            <a:avLst/>
          </a:prstGeom>
        </p:spPr>
      </p:pic>
      <p:pic>
        <p:nvPicPr>
          <p:cNvPr id="27" name="Image 26">
            <a:extLst>
              <a:ext uri="{FF2B5EF4-FFF2-40B4-BE49-F238E27FC236}">
                <a16:creationId xmlns:a16="http://schemas.microsoft.com/office/drawing/2014/main" xmlns="" id="{9A8791DF-4247-4D60-879A-1D0CBD3EF38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a:off x="2637149" y="5147810"/>
            <a:ext cx="874805" cy="1354627"/>
          </a:xfrm>
          <a:prstGeom prst="rect">
            <a:avLst/>
          </a:prstGeom>
        </p:spPr>
      </p:pic>
      <p:pic>
        <p:nvPicPr>
          <p:cNvPr id="29" name="Image 28">
            <a:extLst>
              <a:ext uri="{FF2B5EF4-FFF2-40B4-BE49-F238E27FC236}">
                <a16:creationId xmlns:a16="http://schemas.microsoft.com/office/drawing/2014/main" xmlns="" id="{295F6FA6-62A5-46F7-87F7-88E3884D9B3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a:off x="2744867" y="196127"/>
            <a:ext cx="874805" cy="1354627"/>
          </a:xfrm>
          <a:prstGeom prst="rect">
            <a:avLst/>
          </a:prstGeom>
        </p:spPr>
      </p:pic>
      <p:pic>
        <p:nvPicPr>
          <p:cNvPr id="31" name="Image 30">
            <a:extLst>
              <a:ext uri="{FF2B5EF4-FFF2-40B4-BE49-F238E27FC236}">
                <a16:creationId xmlns:a16="http://schemas.microsoft.com/office/drawing/2014/main" xmlns="" id="{52D49C63-82AC-4781-B8B1-40E219B54F6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a:off x="1505823" y="5147811"/>
            <a:ext cx="874805" cy="1354627"/>
          </a:xfrm>
          <a:prstGeom prst="rect">
            <a:avLst/>
          </a:prstGeom>
        </p:spPr>
      </p:pic>
      <p:pic>
        <p:nvPicPr>
          <p:cNvPr id="33" name="Image 32">
            <a:extLst>
              <a:ext uri="{FF2B5EF4-FFF2-40B4-BE49-F238E27FC236}">
                <a16:creationId xmlns:a16="http://schemas.microsoft.com/office/drawing/2014/main" xmlns="" id="{6597D650-E48C-4406-91E2-07681FE7E06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a:off x="1685988" y="179377"/>
            <a:ext cx="874805" cy="1354627"/>
          </a:xfrm>
          <a:prstGeom prst="rect">
            <a:avLst/>
          </a:prstGeom>
        </p:spPr>
      </p:pic>
      <p:pic>
        <p:nvPicPr>
          <p:cNvPr id="35" name="Image 34">
            <a:extLst>
              <a:ext uri="{FF2B5EF4-FFF2-40B4-BE49-F238E27FC236}">
                <a16:creationId xmlns:a16="http://schemas.microsoft.com/office/drawing/2014/main" xmlns="" id="{6FFA90F6-353E-4C9C-870E-0906ED7F9ED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a:off x="385122" y="5120045"/>
            <a:ext cx="874805" cy="1354627"/>
          </a:xfrm>
          <a:prstGeom prst="rect">
            <a:avLst/>
          </a:prstGeom>
        </p:spPr>
      </p:pic>
      <p:pic>
        <p:nvPicPr>
          <p:cNvPr id="37" name="Image 36">
            <a:extLst>
              <a:ext uri="{FF2B5EF4-FFF2-40B4-BE49-F238E27FC236}">
                <a16:creationId xmlns:a16="http://schemas.microsoft.com/office/drawing/2014/main" xmlns="" id="{06672685-DB50-4113-8751-B97C1CE5EC5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a:off x="583721" y="192688"/>
            <a:ext cx="874805" cy="1354627"/>
          </a:xfrm>
          <a:prstGeom prst="rect">
            <a:avLst/>
          </a:prstGeom>
        </p:spPr>
      </p:pic>
      <p:sp>
        <p:nvSpPr>
          <p:cNvPr id="38" name="Rectangle 37">
            <a:extLst>
              <a:ext uri="{FF2B5EF4-FFF2-40B4-BE49-F238E27FC236}">
                <a16:creationId xmlns:a16="http://schemas.microsoft.com/office/drawing/2014/main" xmlns="" id="{21C43C5C-2854-4FB2-859C-0ED168CA33A1}"/>
              </a:ext>
            </a:extLst>
          </p:cNvPr>
          <p:cNvSpPr/>
          <p:nvPr/>
        </p:nvSpPr>
        <p:spPr>
          <a:xfrm>
            <a:off x="1196931" y="2819541"/>
            <a:ext cx="1337370" cy="966681"/>
          </a:xfrm>
          <a:prstGeom prst="rect">
            <a:avLst/>
          </a:prstGeom>
          <a:pattFill prst="pct60">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ZoneTexte 38">
            <a:extLst>
              <a:ext uri="{FF2B5EF4-FFF2-40B4-BE49-F238E27FC236}">
                <a16:creationId xmlns:a16="http://schemas.microsoft.com/office/drawing/2014/main" xmlns="" id="{82036DE6-74C2-4157-8698-31895616AAEC}"/>
              </a:ext>
            </a:extLst>
          </p:cNvPr>
          <p:cNvSpPr txBox="1"/>
          <p:nvPr/>
        </p:nvSpPr>
        <p:spPr>
          <a:xfrm>
            <a:off x="1227755" y="4037226"/>
            <a:ext cx="1263698" cy="461665"/>
          </a:xfrm>
          <a:prstGeom prst="rect">
            <a:avLst/>
          </a:prstGeom>
          <a:noFill/>
        </p:spPr>
        <p:txBody>
          <a:bodyPr wrap="square" rtlCol="0">
            <a:spAutoFit/>
          </a:bodyPr>
          <a:lstStyle/>
          <a:p>
            <a:r>
              <a:rPr lang="fr-FR" sz="2400" b="1" dirty="0"/>
              <a:t>Joueur 2 </a:t>
            </a:r>
          </a:p>
        </p:txBody>
      </p:sp>
      <p:sp>
        <p:nvSpPr>
          <p:cNvPr id="41" name="ZoneTexte 40">
            <a:extLst>
              <a:ext uri="{FF2B5EF4-FFF2-40B4-BE49-F238E27FC236}">
                <a16:creationId xmlns:a16="http://schemas.microsoft.com/office/drawing/2014/main" xmlns="" id="{9B8D563B-609A-4636-8CC9-43FB7495C826}"/>
              </a:ext>
            </a:extLst>
          </p:cNvPr>
          <p:cNvSpPr txBox="1"/>
          <p:nvPr/>
        </p:nvSpPr>
        <p:spPr>
          <a:xfrm>
            <a:off x="1225022" y="2232069"/>
            <a:ext cx="2072641" cy="461665"/>
          </a:xfrm>
          <a:prstGeom prst="rect">
            <a:avLst/>
          </a:prstGeom>
          <a:noFill/>
        </p:spPr>
        <p:txBody>
          <a:bodyPr wrap="square" rtlCol="0">
            <a:spAutoFit/>
          </a:bodyPr>
          <a:lstStyle/>
          <a:p>
            <a:r>
              <a:rPr lang="fr-FR" sz="2400" b="1" dirty="0"/>
              <a:t>Océane</a:t>
            </a:r>
          </a:p>
        </p:txBody>
      </p:sp>
      <p:sp>
        <p:nvSpPr>
          <p:cNvPr id="3" name="ZoneTexte 2">
            <a:extLst>
              <a:ext uri="{FF2B5EF4-FFF2-40B4-BE49-F238E27FC236}">
                <a16:creationId xmlns:a16="http://schemas.microsoft.com/office/drawing/2014/main" xmlns="" id="{151BDB9D-9811-40F2-BAAE-672B8877DDC3}"/>
              </a:ext>
            </a:extLst>
          </p:cNvPr>
          <p:cNvSpPr txBox="1"/>
          <p:nvPr/>
        </p:nvSpPr>
        <p:spPr>
          <a:xfrm>
            <a:off x="4214459" y="2465909"/>
            <a:ext cx="3048000" cy="2308324"/>
          </a:xfrm>
          <a:prstGeom prst="rect">
            <a:avLst/>
          </a:prstGeom>
          <a:noFill/>
        </p:spPr>
        <p:txBody>
          <a:bodyPr wrap="square" rtlCol="0">
            <a:spAutoFit/>
          </a:bodyPr>
          <a:lstStyle/>
          <a:p>
            <a:r>
              <a:rPr lang="fr-FR" b="1" dirty="0"/>
              <a:t>Que voit le joueur 2?</a:t>
            </a:r>
          </a:p>
          <a:p>
            <a:endParaRPr lang="fr-FR" dirty="0"/>
          </a:p>
          <a:p>
            <a:r>
              <a:rPr lang="fr-FR" dirty="0"/>
              <a:t>Ses huit cartes qu’il a en main.</a:t>
            </a:r>
          </a:p>
          <a:p>
            <a:r>
              <a:rPr lang="fr-FR" dirty="0"/>
              <a:t>Quatre des huit cartes étalées devant lui.</a:t>
            </a:r>
          </a:p>
          <a:p>
            <a:r>
              <a:rPr lang="fr-FR" dirty="0"/>
              <a:t>Quatre des huit cartes étalées devant son adversaire.</a:t>
            </a:r>
          </a:p>
          <a:p>
            <a:endParaRPr lang="fr-FR" dirty="0"/>
          </a:p>
        </p:txBody>
      </p:sp>
      <p:pic>
        <p:nvPicPr>
          <p:cNvPr id="43" name="Image 42" descr="Une image contenant dessin, horloge, ordinateur&#10;&#10;Description générée automatiquement">
            <a:extLst>
              <a:ext uri="{FF2B5EF4-FFF2-40B4-BE49-F238E27FC236}">
                <a16:creationId xmlns:a16="http://schemas.microsoft.com/office/drawing/2014/main" xmlns="" id="{CBD6F8E1-5048-47B0-A79F-73E88A0C479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700143" y="178911"/>
            <a:ext cx="860650" cy="1328286"/>
          </a:xfrm>
          <a:prstGeom prst="rect">
            <a:avLst/>
          </a:prstGeom>
        </p:spPr>
      </p:pic>
      <p:pic>
        <p:nvPicPr>
          <p:cNvPr id="44" name="Image 43" descr="Une image contenant dessin, signe, horloge&#10;&#10;Description générée automatiquement">
            <a:extLst>
              <a:ext uri="{FF2B5EF4-FFF2-40B4-BE49-F238E27FC236}">
                <a16:creationId xmlns:a16="http://schemas.microsoft.com/office/drawing/2014/main" xmlns="" id="{57E2F7E4-883D-40C6-98E6-307DCFD488C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803746" y="214680"/>
            <a:ext cx="874805" cy="1350132"/>
          </a:xfrm>
          <a:prstGeom prst="rect">
            <a:avLst/>
          </a:prstGeom>
        </p:spPr>
      </p:pic>
      <p:pic>
        <p:nvPicPr>
          <p:cNvPr id="45" name="Image 44" descr="Une image contenant dessin, signe, horloge&#10;&#10;Description générée automatiquement">
            <a:extLst>
              <a:ext uri="{FF2B5EF4-FFF2-40B4-BE49-F238E27FC236}">
                <a16:creationId xmlns:a16="http://schemas.microsoft.com/office/drawing/2014/main" xmlns="" id="{5D689BD0-D421-4CAA-B06B-A6A7EB4E4C96}"/>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767425" y="201708"/>
            <a:ext cx="883209" cy="1363103"/>
          </a:xfrm>
          <a:prstGeom prst="rect">
            <a:avLst/>
          </a:prstGeom>
        </p:spPr>
      </p:pic>
      <p:pic>
        <p:nvPicPr>
          <p:cNvPr id="46" name="Image 45">
            <a:extLst>
              <a:ext uri="{FF2B5EF4-FFF2-40B4-BE49-F238E27FC236}">
                <a16:creationId xmlns:a16="http://schemas.microsoft.com/office/drawing/2014/main" xmlns="" id="{FFE2F1DD-4E52-43C0-BCB5-6B834343F7A6}"/>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74491" y="249340"/>
            <a:ext cx="839421" cy="1295522"/>
          </a:xfrm>
          <a:prstGeom prst="rect">
            <a:avLst/>
          </a:prstGeom>
        </p:spPr>
      </p:pic>
      <p:pic>
        <p:nvPicPr>
          <p:cNvPr id="47" name="Image 46" descr="Une image contenant texte&#10;&#10;Description générée automatiquement">
            <a:extLst>
              <a:ext uri="{FF2B5EF4-FFF2-40B4-BE49-F238E27FC236}">
                <a16:creationId xmlns:a16="http://schemas.microsoft.com/office/drawing/2014/main" xmlns="" id="{A333310C-7CE1-43F5-A229-304E9868A6B0}"/>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664876" y="5197549"/>
            <a:ext cx="847077" cy="1304890"/>
          </a:xfrm>
          <a:prstGeom prst="rect">
            <a:avLst/>
          </a:prstGeom>
        </p:spPr>
      </p:pic>
      <p:pic>
        <p:nvPicPr>
          <p:cNvPr id="48" name="Image 47">
            <a:extLst>
              <a:ext uri="{FF2B5EF4-FFF2-40B4-BE49-F238E27FC236}">
                <a16:creationId xmlns:a16="http://schemas.microsoft.com/office/drawing/2014/main" xmlns="" id="{0FF90045-82D0-4D65-A8F8-B5200C586506}"/>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517888" y="5170926"/>
            <a:ext cx="862740" cy="1331512"/>
          </a:xfrm>
          <a:prstGeom prst="rect">
            <a:avLst/>
          </a:prstGeom>
        </p:spPr>
      </p:pic>
      <p:pic>
        <p:nvPicPr>
          <p:cNvPr id="49" name="Image 48">
            <a:extLst>
              <a:ext uri="{FF2B5EF4-FFF2-40B4-BE49-F238E27FC236}">
                <a16:creationId xmlns:a16="http://schemas.microsoft.com/office/drawing/2014/main" xmlns="" id="{DBBAEC52-9A96-4832-9CD3-CF059B2C1CD7}"/>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30609" y="5124542"/>
            <a:ext cx="874804" cy="1350131"/>
          </a:xfrm>
          <a:prstGeom prst="rect">
            <a:avLst/>
          </a:prstGeom>
        </p:spPr>
      </p:pic>
      <p:pic>
        <p:nvPicPr>
          <p:cNvPr id="50" name="Image 49">
            <a:extLst>
              <a:ext uri="{FF2B5EF4-FFF2-40B4-BE49-F238E27FC236}">
                <a16:creationId xmlns:a16="http://schemas.microsoft.com/office/drawing/2014/main" xmlns="" id="{49772A7C-0A14-4A87-B67D-0A12694927F9}"/>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3650634" y="5187018"/>
            <a:ext cx="882224" cy="1361583"/>
          </a:xfrm>
          <a:prstGeom prst="rect">
            <a:avLst/>
          </a:prstGeom>
        </p:spPr>
      </p:pic>
      <p:pic>
        <p:nvPicPr>
          <p:cNvPr id="65" name="Image 64">
            <a:extLst>
              <a:ext uri="{FF2B5EF4-FFF2-40B4-BE49-F238E27FC236}">
                <a16:creationId xmlns:a16="http://schemas.microsoft.com/office/drawing/2014/main" xmlns="" id="{42ADDEC9-BA41-4C6F-BC37-1B089C5F0C90}"/>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8788751" y="5402302"/>
            <a:ext cx="877242" cy="1353894"/>
          </a:xfrm>
          <a:prstGeom prst="rect">
            <a:avLst/>
          </a:prstGeom>
        </p:spPr>
      </p:pic>
      <p:pic>
        <p:nvPicPr>
          <p:cNvPr id="68" name="Image 67" descr="Une image contenant dessin, signe&#10;&#10;Description générée automatiquement">
            <a:extLst>
              <a:ext uri="{FF2B5EF4-FFF2-40B4-BE49-F238E27FC236}">
                <a16:creationId xmlns:a16="http://schemas.microsoft.com/office/drawing/2014/main" xmlns="" id="{34CC87B6-A93E-4290-83F7-99BE5BA58438}"/>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8223568" y="5412538"/>
            <a:ext cx="877242" cy="1353894"/>
          </a:xfrm>
          <a:prstGeom prst="rect">
            <a:avLst/>
          </a:prstGeom>
        </p:spPr>
      </p:pic>
      <p:pic>
        <p:nvPicPr>
          <p:cNvPr id="69" name="Image 68" descr="Une image contenant texte, dessin, signe&#10;&#10;Description générée automatiquement">
            <a:extLst>
              <a:ext uri="{FF2B5EF4-FFF2-40B4-BE49-F238E27FC236}">
                <a16:creationId xmlns:a16="http://schemas.microsoft.com/office/drawing/2014/main" xmlns="" id="{33BB9C02-1497-4668-88E8-17C9E74654E5}"/>
              </a:ext>
            </a:extLst>
          </p:cNvPr>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7682007" y="5431162"/>
            <a:ext cx="877242" cy="1353894"/>
          </a:xfrm>
          <a:prstGeom prst="rect">
            <a:avLst/>
          </a:prstGeom>
        </p:spPr>
      </p:pic>
      <p:pic>
        <p:nvPicPr>
          <p:cNvPr id="70" name="Image 69">
            <a:extLst>
              <a:ext uri="{FF2B5EF4-FFF2-40B4-BE49-F238E27FC236}">
                <a16:creationId xmlns:a16="http://schemas.microsoft.com/office/drawing/2014/main" xmlns="" id="{0B95A97F-1AAC-40E7-930F-72A8C1268A2A}"/>
              </a:ext>
            </a:extLst>
          </p:cNvPr>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7184658" y="5431162"/>
            <a:ext cx="877242" cy="1353894"/>
          </a:xfrm>
          <a:prstGeom prst="rect">
            <a:avLst/>
          </a:prstGeom>
        </p:spPr>
      </p:pic>
      <p:pic>
        <p:nvPicPr>
          <p:cNvPr id="71" name="Image 70">
            <a:extLst>
              <a:ext uri="{FF2B5EF4-FFF2-40B4-BE49-F238E27FC236}">
                <a16:creationId xmlns:a16="http://schemas.microsoft.com/office/drawing/2014/main" xmlns="" id="{B3FFC882-A26B-4701-A36F-73AC63D5297D}"/>
              </a:ext>
            </a:extLst>
          </p:cNvPr>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6614228" y="5431162"/>
            <a:ext cx="877242" cy="1353894"/>
          </a:xfrm>
          <a:prstGeom prst="rect">
            <a:avLst/>
          </a:prstGeom>
        </p:spPr>
      </p:pic>
      <p:pic>
        <p:nvPicPr>
          <p:cNvPr id="72" name="Image 71">
            <a:extLst>
              <a:ext uri="{FF2B5EF4-FFF2-40B4-BE49-F238E27FC236}">
                <a16:creationId xmlns:a16="http://schemas.microsoft.com/office/drawing/2014/main" xmlns="" id="{40B92FF5-2F30-4FB8-9819-E7E15930FD52}"/>
              </a:ext>
            </a:extLst>
          </p:cNvPr>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6049045" y="5431162"/>
            <a:ext cx="877242" cy="1353894"/>
          </a:xfrm>
          <a:prstGeom prst="rect">
            <a:avLst/>
          </a:prstGeom>
        </p:spPr>
      </p:pic>
    </p:spTree>
    <p:extLst>
      <p:ext uri="{BB962C8B-B14F-4D97-AF65-F5344CB8AC3E}">
        <p14:creationId xmlns:p14="http://schemas.microsoft.com/office/powerpoint/2010/main" val="32497454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4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46"/>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48"/>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43"/>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45"/>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47"/>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44"/>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50"/>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51"/>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53"/>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55"/>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ZoneTexte 33">
            <a:extLst>
              <a:ext uri="{FF2B5EF4-FFF2-40B4-BE49-F238E27FC236}">
                <a16:creationId xmlns:a16="http://schemas.microsoft.com/office/drawing/2014/main" xmlns="" id="{6F2414BC-0910-4FF2-9AE9-E76F8F134BD5}"/>
              </a:ext>
            </a:extLst>
          </p:cNvPr>
          <p:cNvSpPr txBox="1"/>
          <p:nvPr/>
        </p:nvSpPr>
        <p:spPr>
          <a:xfrm>
            <a:off x="2017643" y="1023730"/>
            <a:ext cx="9144000" cy="2308324"/>
          </a:xfrm>
          <a:prstGeom prst="rect">
            <a:avLst/>
          </a:prstGeom>
          <a:noFill/>
        </p:spPr>
        <p:txBody>
          <a:bodyPr wrap="square" rtlCol="0">
            <a:spAutoFit/>
          </a:bodyPr>
          <a:lstStyle/>
          <a:p>
            <a:r>
              <a:rPr lang="fr-FR" dirty="0"/>
              <a:t>Au début du jeu, il y a donc huit cartes cachées. Chacune de ces cartes sera accessible et vue dès que la carte située au-dessus aura été jouée.</a:t>
            </a:r>
          </a:p>
          <a:p>
            <a:endParaRPr lang="fr-FR" dirty="0"/>
          </a:p>
          <a:p>
            <a:endParaRPr lang="fr-FR" dirty="0"/>
          </a:p>
          <a:p>
            <a:r>
              <a:rPr lang="fr-FR" dirty="0"/>
              <a:t>Océane a entamé, il lui revient de jouer. Comme précédemment, on doit jouer la couleur demandée faute de quoi on doit défausser. Cette fois seize points sont en jeu.</a:t>
            </a:r>
          </a:p>
          <a:p>
            <a:endParaRPr lang="fr-FR" dirty="0"/>
          </a:p>
          <a:p>
            <a:r>
              <a:rPr lang="fr-FR" dirty="0"/>
              <a:t>Exemple : </a:t>
            </a:r>
          </a:p>
        </p:txBody>
      </p:sp>
    </p:spTree>
    <p:extLst>
      <p:ext uri="{BB962C8B-B14F-4D97-AF65-F5344CB8AC3E}">
        <p14:creationId xmlns:p14="http://schemas.microsoft.com/office/powerpoint/2010/main" val="1242146009"/>
      </p:ext>
    </p:extLst>
  </p:cSld>
  <p:clrMapOvr>
    <a:masterClrMapping/>
  </p:clrMapOvr>
  <p:transition spd="slow">
    <p:cove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 name="Image 60" descr="Une image contenant dessin, horloge, signe&#10;&#10;Description générée automatiquement">
            <a:extLst>
              <a:ext uri="{FF2B5EF4-FFF2-40B4-BE49-F238E27FC236}">
                <a16:creationId xmlns:a16="http://schemas.microsoft.com/office/drawing/2014/main" xmlns="" id="{28C769E5-848C-48F2-97B4-D07405D329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43720" y="305411"/>
            <a:ext cx="877242" cy="1353894"/>
          </a:xfrm>
          <a:prstGeom prst="rect">
            <a:avLst/>
          </a:prstGeom>
        </p:spPr>
      </p:pic>
      <p:pic>
        <p:nvPicPr>
          <p:cNvPr id="62" name="Image 61" descr="Une image contenant dessin, signe&#10;&#10;Description générée automatiquement">
            <a:extLst>
              <a:ext uri="{FF2B5EF4-FFF2-40B4-BE49-F238E27FC236}">
                <a16:creationId xmlns:a16="http://schemas.microsoft.com/office/drawing/2014/main" xmlns="" id="{309FB4E7-75C8-4745-B722-BD631B0EF3D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74713" y="284505"/>
            <a:ext cx="877242" cy="1353894"/>
          </a:xfrm>
          <a:prstGeom prst="rect">
            <a:avLst/>
          </a:prstGeom>
        </p:spPr>
      </p:pic>
      <p:pic>
        <p:nvPicPr>
          <p:cNvPr id="59" name="Image 58" descr="Une image contenant dessin&#10;&#10;Description générée automatiquement">
            <a:extLst>
              <a:ext uri="{FF2B5EF4-FFF2-40B4-BE49-F238E27FC236}">
                <a16:creationId xmlns:a16="http://schemas.microsoft.com/office/drawing/2014/main" xmlns="" id="{14920405-79BE-4530-82AC-385A5AB16D1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700928" y="284505"/>
            <a:ext cx="877242" cy="1353894"/>
          </a:xfrm>
          <a:prstGeom prst="rect">
            <a:avLst/>
          </a:prstGeom>
        </p:spPr>
      </p:pic>
      <p:pic>
        <p:nvPicPr>
          <p:cNvPr id="60" name="Image 59" descr="Une image contenant dessin&#10;&#10;Description générée automatiquement">
            <a:extLst>
              <a:ext uri="{FF2B5EF4-FFF2-40B4-BE49-F238E27FC236}">
                <a16:creationId xmlns:a16="http://schemas.microsoft.com/office/drawing/2014/main" xmlns="" id="{063523F4-3A9B-48E1-9AEF-03BC6C0145E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131921" y="293746"/>
            <a:ext cx="877242" cy="1353894"/>
          </a:xfrm>
          <a:prstGeom prst="rect">
            <a:avLst/>
          </a:prstGeom>
        </p:spPr>
      </p:pic>
      <p:pic>
        <p:nvPicPr>
          <p:cNvPr id="58" name="Image 57">
            <a:extLst>
              <a:ext uri="{FF2B5EF4-FFF2-40B4-BE49-F238E27FC236}">
                <a16:creationId xmlns:a16="http://schemas.microsoft.com/office/drawing/2014/main" xmlns="" id="{77A41B9F-66E1-4331-ADF2-23AF7C830CA0}"/>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0800000">
            <a:off x="11317195" y="5453605"/>
            <a:ext cx="874805" cy="1354627"/>
          </a:xfrm>
          <a:prstGeom prst="rect">
            <a:avLst/>
          </a:prstGeom>
        </p:spPr>
      </p:pic>
      <p:pic>
        <p:nvPicPr>
          <p:cNvPr id="56" name="Image 55">
            <a:extLst>
              <a:ext uri="{FF2B5EF4-FFF2-40B4-BE49-F238E27FC236}">
                <a16:creationId xmlns:a16="http://schemas.microsoft.com/office/drawing/2014/main" xmlns="" id="{DB7A33FB-7E0F-47A7-806A-86203AEF59A9}"/>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0800000">
            <a:off x="10578170" y="5474510"/>
            <a:ext cx="874805" cy="1354627"/>
          </a:xfrm>
          <a:prstGeom prst="rect">
            <a:avLst/>
          </a:prstGeom>
        </p:spPr>
      </p:pic>
      <p:pic>
        <p:nvPicPr>
          <p:cNvPr id="54" name="Image 53">
            <a:extLst>
              <a:ext uri="{FF2B5EF4-FFF2-40B4-BE49-F238E27FC236}">
                <a16:creationId xmlns:a16="http://schemas.microsoft.com/office/drawing/2014/main" xmlns="" id="{BCAC07D3-8CF3-4C9A-A102-5AEF17D45CF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0800000">
            <a:off x="10009670" y="5474509"/>
            <a:ext cx="874805" cy="1354627"/>
          </a:xfrm>
          <a:prstGeom prst="rect">
            <a:avLst/>
          </a:prstGeom>
        </p:spPr>
      </p:pic>
      <p:pic>
        <p:nvPicPr>
          <p:cNvPr id="52" name="Image 51">
            <a:extLst>
              <a:ext uri="{FF2B5EF4-FFF2-40B4-BE49-F238E27FC236}">
                <a16:creationId xmlns:a16="http://schemas.microsoft.com/office/drawing/2014/main" xmlns="" id="{62A7DB60-7794-4D3C-867F-21AA5579CF7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0800000">
            <a:off x="9568307" y="5484746"/>
            <a:ext cx="874805" cy="1354627"/>
          </a:xfrm>
          <a:prstGeom prst="rect">
            <a:avLst/>
          </a:prstGeom>
        </p:spPr>
      </p:pic>
      <p:pic>
        <p:nvPicPr>
          <p:cNvPr id="8" name="Image 7">
            <a:extLst>
              <a:ext uri="{FF2B5EF4-FFF2-40B4-BE49-F238E27FC236}">
                <a16:creationId xmlns:a16="http://schemas.microsoft.com/office/drawing/2014/main" xmlns="" id="{7243667B-A78D-4E9E-B347-93ED346CE244}"/>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0800000">
            <a:off x="8857342" y="5494983"/>
            <a:ext cx="874805" cy="1354627"/>
          </a:xfrm>
          <a:prstGeom prst="rect">
            <a:avLst/>
          </a:prstGeom>
        </p:spPr>
      </p:pic>
      <p:pic>
        <p:nvPicPr>
          <p:cNvPr id="12" name="Image 11">
            <a:extLst>
              <a:ext uri="{FF2B5EF4-FFF2-40B4-BE49-F238E27FC236}">
                <a16:creationId xmlns:a16="http://schemas.microsoft.com/office/drawing/2014/main" xmlns="" id="{F52311FD-BB4E-47DA-BEFB-CEF95B006C9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0800000">
            <a:off x="8314467" y="5503371"/>
            <a:ext cx="874805" cy="1354627"/>
          </a:xfrm>
          <a:prstGeom prst="rect">
            <a:avLst/>
          </a:prstGeom>
        </p:spPr>
      </p:pic>
      <p:pic>
        <p:nvPicPr>
          <p:cNvPr id="15" name="Image 14">
            <a:extLst>
              <a:ext uri="{FF2B5EF4-FFF2-40B4-BE49-F238E27FC236}">
                <a16:creationId xmlns:a16="http://schemas.microsoft.com/office/drawing/2014/main" xmlns="" id="{400802A5-B2C5-4079-8F7A-85E56ADD6605}"/>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0800000">
            <a:off x="7877064" y="5503372"/>
            <a:ext cx="874805" cy="1354627"/>
          </a:xfrm>
          <a:prstGeom prst="rect">
            <a:avLst/>
          </a:prstGeom>
        </p:spPr>
      </p:pic>
      <p:pic>
        <p:nvPicPr>
          <p:cNvPr id="19" name="Image 18">
            <a:extLst>
              <a:ext uri="{FF2B5EF4-FFF2-40B4-BE49-F238E27FC236}">
                <a16:creationId xmlns:a16="http://schemas.microsoft.com/office/drawing/2014/main" xmlns="" id="{AEAEED20-95A7-4370-B16D-4428B7FC878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0800000">
            <a:off x="7334188" y="5503373"/>
            <a:ext cx="874805" cy="1354627"/>
          </a:xfrm>
          <a:prstGeom prst="rect">
            <a:avLst/>
          </a:prstGeom>
        </p:spPr>
      </p:pic>
      <p:pic>
        <p:nvPicPr>
          <p:cNvPr id="23" name="Image 22">
            <a:extLst>
              <a:ext uri="{FF2B5EF4-FFF2-40B4-BE49-F238E27FC236}">
                <a16:creationId xmlns:a16="http://schemas.microsoft.com/office/drawing/2014/main" xmlns="" id="{3B83F0DC-349B-4E62-9DD2-FB8E10BEC3F5}"/>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0800000">
            <a:off x="4345526" y="5251114"/>
            <a:ext cx="874805" cy="1354627"/>
          </a:xfrm>
          <a:prstGeom prst="rect">
            <a:avLst/>
          </a:prstGeom>
        </p:spPr>
      </p:pic>
      <p:pic>
        <p:nvPicPr>
          <p:cNvPr id="25" name="Image 24">
            <a:extLst>
              <a:ext uri="{FF2B5EF4-FFF2-40B4-BE49-F238E27FC236}">
                <a16:creationId xmlns:a16="http://schemas.microsoft.com/office/drawing/2014/main" xmlns="" id="{782F3C6A-6ED6-4D4C-A403-E77DED11BD0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0800000">
            <a:off x="4440442" y="241857"/>
            <a:ext cx="874805" cy="1354627"/>
          </a:xfrm>
          <a:prstGeom prst="rect">
            <a:avLst/>
          </a:prstGeom>
        </p:spPr>
      </p:pic>
      <p:pic>
        <p:nvPicPr>
          <p:cNvPr id="27" name="Image 26">
            <a:extLst>
              <a:ext uri="{FF2B5EF4-FFF2-40B4-BE49-F238E27FC236}">
                <a16:creationId xmlns:a16="http://schemas.microsoft.com/office/drawing/2014/main" xmlns="" id="{9A8791DF-4247-4D60-879A-1D0CBD3EF38A}"/>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0800000">
            <a:off x="3324622" y="5251114"/>
            <a:ext cx="874805" cy="1354627"/>
          </a:xfrm>
          <a:prstGeom prst="rect">
            <a:avLst/>
          </a:prstGeom>
        </p:spPr>
      </p:pic>
      <p:pic>
        <p:nvPicPr>
          <p:cNvPr id="29" name="Image 28">
            <a:extLst>
              <a:ext uri="{FF2B5EF4-FFF2-40B4-BE49-F238E27FC236}">
                <a16:creationId xmlns:a16="http://schemas.microsoft.com/office/drawing/2014/main" xmlns="" id="{295F6FA6-62A5-46F7-87F7-88E3884D9B30}"/>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0800000">
            <a:off x="3381563" y="258607"/>
            <a:ext cx="874805" cy="1354627"/>
          </a:xfrm>
          <a:prstGeom prst="rect">
            <a:avLst/>
          </a:prstGeom>
        </p:spPr>
      </p:pic>
      <p:pic>
        <p:nvPicPr>
          <p:cNvPr id="31" name="Image 30">
            <a:extLst>
              <a:ext uri="{FF2B5EF4-FFF2-40B4-BE49-F238E27FC236}">
                <a16:creationId xmlns:a16="http://schemas.microsoft.com/office/drawing/2014/main" xmlns="" id="{52D49C63-82AC-4781-B8B1-40E219B54F69}"/>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0800000">
            <a:off x="2193296" y="5251115"/>
            <a:ext cx="874805" cy="1354627"/>
          </a:xfrm>
          <a:prstGeom prst="rect">
            <a:avLst/>
          </a:prstGeom>
        </p:spPr>
      </p:pic>
      <p:pic>
        <p:nvPicPr>
          <p:cNvPr id="33" name="Image 32">
            <a:extLst>
              <a:ext uri="{FF2B5EF4-FFF2-40B4-BE49-F238E27FC236}">
                <a16:creationId xmlns:a16="http://schemas.microsoft.com/office/drawing/2014/main" xmlns="" id="{6597D650-E48C-4406-91E2-07681FE7E06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0800000">
            <a:off x="2322684" y="241857"/>
            <a:ext cx="874805" cy="1354627"/>
          </a:xfrm>
          <a:prstGeom prst="rect">
            <a:avLst/>
          </a:prstGeom>
        </p:spPr>
      </p:pic>
      <p:pic>
        <p:nvPicPr>
          <p:cNvPr id="35" name="Image 34">
            <a:extLst>
              <a:ext uri="{FF2B5EF4-FFF2-40B4-BE49-F238E27FC236}">
                <a16:creationId xmlns:a16="http://schemas.microsoft.com/office/drawing/2014/main" xmlns="" id="{6FFA90F6-353E-4C9C-870E-0906ED7F9ED5}"/>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0800000">
            <a:off x="1072595" y="5223349"/>
            <a:ext cx="874805" cy="1354627"/>
          </a:xfrm>
          <a:prstGeom prst="rect">
            <a:avLst/>
          </a:prstGeom>
        </p:spPr>
      </p:pic>
      <p:pic>
        <p:nvPicPr>
          <p:cNvPr id="37" name="Image 36">
            <a:extLst>
              <a:ext uri="{FF2B5EF4-FFF2-40B4-BE49-F238E27FC236}">
                <a16:creationId xmlns:a16="http://schemas.microsoft.com/office/drawing/2014/main" xmlns="" id="{06672685-DB50-4113-8751-B97C1CE5EC55}"/>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0800000">
            <a:off x="1220417" y="255168"/>
            <a:ext cx="874805" cy="1354627"/>
          </a:xfrm>
          <a:prstGeom prst="rect">
            <a:avLst/>
          </a:prstGeom>
        </p:spPr>
      </p:pic>
      <p:sp>
        <p:nvSpPr>
          <p:cNvPr id="38" name="Rectangle 37">
            <a:extLst>
              <a:ext uri="{FF2B5EF4-FFF2-40B4-BE49-F238E27FC236}">
                <a16:creationId xmlns:a16="http://schemas.microsoft.com/office/drawing/2014/main" xmlns="" id="{21C43C5C-2854-4FB2-859C-0ED168CA33A1}"/>
              </a:ext>
            </a:extLst>
          </p:cNvPr>
          <p:cNvSpPr/>
          <p:nvPr/>
        </p:nvSpPr>
        <p:spPr>
          <a:xfrm>
            <a:off x="1704990" y="2893113"/>
            <a:ext cx="1337370" cy="966681"/>
          </a:xfrm>
          <a:prstGeom prst="rect">
            <a:avLst/>
          </a:prstGeom>
          <a:pattFill prst="pct60">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ZoneTexte 38">
            <a:extLst>
              <a:ext uri="{FF2B5EF4-FFF2-40B4-BE49-F238E27FC236}">
                <a16:creationId xmlns:a16="http://schemas.microsoft.com/office/drawing/2014/main" xmlns="" id="{82036DE6-74C2-4157-8698-31895616AAEC}"/>
              </a:ext>
            </a:extLst>
          </p:cNvPr>
          <p:cNvSpPr txBox="1"/>
          <p:nvPr/>
        </p:nvSpPr>
        <p:spPr>
          <a:xfrm>
            <a:off x="1704990" y="4237840"/>
            <a:ext cx="1263698" cy="461665"/>
          </a:xfrm>
          <a:prstGeom prst="rect">
            <a:avLst/>
          </a:prstGeom>
          <a:noFill/>
        </p:spPr>
        <p:txBody>
          <a:bodyPr wrap="square" rtlCol="0">
            <a:spAutoFit/>
          </a:bodyPr>
          <a:lstStyle/>
          <a:p>
            <a:r>
              <a:rPr lang="fr-FR" sz="2400" b="1" dirty="0"/>
              <a:t>Joueur 2 </a:t>
            </a:r>
          </a:p>
        </p:txBody>
      </p:sp>
      <p:sp>
        <p:nvSpPr>
          <p:cNvPr id="41" name="ZoneTexte 40">
            <a:extLst>
              <a:ext uri="{FF2B5EF4-FFF2-40B4-BE49-F238E27FC236}">
                <a16:creationId xmlns:a16="http://schemas.microsoft.com/office/drawing/2014/main" xmlns="" id="{9B8D563B-609A-4636-8CC9-43FB7495C826}"/>
              </a:ext>
            </a:extLst>
          </p:cNvPr>
          <p:cNvSpPr txBox="1"/>
          <p:nvPr/>
        </p:nvSpPr>
        <p:spPr>
          <a:xfrm>
            <a:off x="1801458" y="2332484"/>
            <a:ext cx="2072641" cy="461665"/>
          </a:xfrm>
          <a:prstGeom prst="rect">
            <a:avLst/>
          </a:prstGeom>
          <a:noFill/>
        </p:spPr>
        <p:txBody>
          <a:bodyPr wrap="square" rtlCol="0">
            <a:spAutoFit/>
          </a:bodyPr>
          <a:lstStyle/>
          <a:p>
            <a:r>
              <a:rPr lang="fr-FR" sz="2400" b="1" dirty="0"/>
              <a:t>Océane</a:t>
            </a:r>
          </a:p>
        </p:txBody>
      </p:sp>
      <p:pic>
        <p:nvPicPr>
          <p:cNvPr id="43" name="Image 42" descr="Une image contenant dessin, horloge, ordinateur&#10;&#10;Description générée automatiquement">
            <a:extLst>
              <a:ext uri="{FF2B5EF4-FFF2-40B4-BE49-F238E27FC236}">
                <a16:creationId xmlns:a16="http://schemas.microsoft.com/office/drawing/2014/main" xmlns="" id="{CBD6F8E1-5048-47B0-A79F-73E88A0C479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336839" y="241391"/>
            <a:ext cx="860650" cy="1328286"/>
          </a:xfrm>
          <a:prstGeom prst="rect">
            <a:avLst/>
          </a:prstGeom>
        </p:spPr>
      </p:pic>
      <p:pic>
        <p:nvPicPr>
          <p:cNvPr id="44" name="Image 43" descr="Une image contenant dessin, signe, horloge&#10;&#10;Description générée automatiquement">
            <a:extLst>
              <a:ext uri="{FF2B5EF4-FFF2-40B4-BE49-F238E27FC236}">
                <a16:creationId xmlns:a16="http://schemas.microsoft.com/office/drawing/2014/main" xmlns="" id="{57E2F7E4-883D-40C6-98E6-307DCFD488C8}"/>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440442" y="277160"/>
            <a:ext cx="874805" cy="1350132"/>
          </a:xfrm>
          <a:prstGeom prst="rect">
            <a:avLst/>
          </a:prstGeom>
        </p:spPr>
      </p:pic>
      <p:pic>
        <p:nvPicPr>
          <p:cNvPr id="45" name="Image 44" descr="Une image contenant dessin, signe, horloge&#10;&#10;Description générée automatiquement">
            <a:extLst>
              <a:ext uri="{FF2B5EF4-FFF2-40B4-BE49-F238E27FC236}">
                <a16:creationId xmlns:a16="http://schemas.microsoft.com/office/drawing/2014/main" xmlns="" id="{5D689BD0-D421-4CAA-B06B-A6A7EB4E4C96}"/>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404121" y="264188"/>
            <a:ext cx="883209" cy="1363103"/>
          </a:xfrm>
          <a:prstGeom prst="rect">
            <a:avLst/>
          </a:prstGeom>
        </p:spPr>
      </p:pic>
      <p:pic>
        <p:nvPicPr>
          <p:cNvPr id="46" name="Image 45">
            <a:extLst>
              <a:ext uri="{FF2B5EF4-FFF2-40B4-BE49-F238E27FC236}">
                <a16:creationId xmlns:a16="http://schemas.microsoft.com/office/drawing/2014/main" xmlns="" id="{FFE2F1DD-4E52-43C0-BCB5-6B834343F7A6}"/>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255801" y="300963"/>
            <a:ext cx="839421" cy="1295522"/>
          </a:xfrm>
          <a:prstGeom prst="rect">
            <a:avLst/>
          </a:prstGeom>
        </p:spPr>
      </p:pic>
      <p:pic>
        <p:nvPicPr>
          <p:cNvPr id="47" name="Image 46" descr="Une image contenant texte&#10;&#10;Description générée automatiquement">
            <a:extLst>
              <a:ext uri="{FF2B5EF4-FFF2-40B4-BE49-F238E27FC236}">
                <a16:creationId xmlns:a16="http://schemas.microsoft.com/office/drawing/2014/main" xmlns="" id="{A333310C-7CE1-43F5-A229-304E9868A6B0}"/>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3352349" y="5300853"/>
            <a:ext cx="847077" cy="1304890"/>
          </a:xfrm>
          <a:prstGeom prst="rect">
            <a:avLst/>
          </a:prstGeom>
        </p:spPr>
      </p:pic>
      <p:pic>
        <p:nvPicPr>
          <p:cNvPr id="48" name="Image 47">
            <a:extLst>
              <a:ext uri="{FF2B5EF4-FFF2-40B4-BE49-F238E27FC236}">
                <a16:creationId xmlns:a16="http://schemas.microsoft.com/office/drawing/2014/main" xmlns="" id="{0FF90045-82D0-4D65-A8F8-B5200C586506}"/>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278411" y="5234906"/>
            <a:ext cx="862740" cy="1331512"/>
          </a:xfrm>
          <a:prstGeom prst="rect">
            <a:avLst/>
          </a:prstGeom>
        </p:spPr>
      </p:pic>
      <p:pic>
        <p:nvPicPr>
          <p:cNvPr id="49" name="Image 48">
            <a:extLst>
              <a:ext uri="{FF2B5EF4-FFF2-40B4-BE49-F238E27FC236}">
                <a16:creationId xmlns:a16="http://schemas.microsoft.com/office/drawing/2014/main" xmlns="" id="{DBBAEC52-9A96-4832-9CD3-CF059B2C1CD7}"/>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1118082" y="5227846"/>
            <a:ext cx="874804" cy="1350131"/>
          </a:xfrm>
          <a:prstGeom prst="rect">
            <a:avLst/>
          </a:prstGeom>
        </p:spPr>
      </p:pic>
      <p:pic>
        <p:nvPicPr>
          <p:cNvPr id="50" name="Image 49">
            <a:extLst>
              <a:ext uri="{FF2B5EF4-FFF2-40B4-BE49-F238E27FC236}">
                <a16:creationId xmlns:a16="http://schemas.microsoft.com/office/drawing/2014/main" xmlns="" id="{49772A7C-0A14-4A87-B67D-0A12694927F9}"/>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4338107" y="5290322"/>
            <a:ext cx="882224" cy="1361583"/>
          </a:xfrm>
          <a:prstGeom prst="rect">
            <a:avLst/>
          </a:prstGeom>
        </p:spPr>
      </p:pic>
      <p:pic>
        <p:nvPicPr>
          <p:cNvPr id="40" name="Image 39" descr="Une image contenant dessin, horloge, signe&#10;&#10;Description générée automatiquement">
            <a:extLst>
              <a:ext uri="{FF2B5EF4-FFF2-40B4-BE49-F238E27FC236}">
                <a16:creationId xmlns:a16="http://schemas.microsoft.com/office/drawing/2014/main" xmlns="" id="{8EE5D595-65D3-41D0-AB6C-1D8A5BCC7468}"/>
              </a:ext>
            </a:extLst>
          </p:cNvPr>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8558136" y="285358"/>
            <a:ext cx="877242" cy="1353894"/>
          </a:xfrm>
          <a:prstGeom prst="rect">
            <a:avLst/>
          </a:prstGeom>
        </p:spPr>
      </p:pic>
      <p:pic>
        <p:nvPicPr>
          <p:cNvPr id="42" name="Image 41">
            <a:extLst>
              <a:ext uri="{FF2B5EF4-FFF2-40B4-BE49-F238E27FC236}">
                <a16:creationId xmlns:a16="http://schemas.microsoft.com/office/drawing/2014/main" xmlns="" id="{E22CEB20-8856-48F0-93E1-F4258C474F6F}"/>
              </a:ext>
            </a:extLst>
          </p:cNvPr>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7915197" y="287721"/>
            <a:ext cx="878698" cy="1353600"/>
          </a:xfrm>
          <a:prstGeom prst="rect">
            <a:avLst/>
          </a:prstGeom>
        </p:spPr>
      </p:pic>
      <p:pic>
        <p:nvPicPr>
          <p:cNvPr id="63" name="Image 62">
            <a:extLst>
              <a:ext uri="{FF2B5EF4-FFF2-40B4-BE49-F238E27FC236}">
                <a16:creationId xmlns:a16="http://schemas.microsoft.com/office/drawing/2014/main" xmlns="" id="{515CFE15-DA54-44BF-BC8F-A6174943BF65}"/>
              </a:ext>
            </a:extLst>
          </p:cNvPr>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7249006" y="277160"/>
            <a:ext cx="877242" cy="1353894"/>
          </a:xfrm>
          <a:prstGeom prst="rect">
            <a:avLst/>
          </a:prstGeom>
        </p:spPr>
      </p:pic>
      <p:pic>
        <p:nvPicPr>
          <p:cNvPr id="64" name="Image 63" descr="Une image contenant dessin&#10;&#10;Description générée automatiquement">
            <a:extLst>
              <a:ext uri="{FF2B5EF4-FFF2-40B4-BE49-F238E27FC236}">
                <a16:creationId xmlns:a16="http://schemas.microsoft.com/office/drawing/2014/main" xmlns="" id="{5F727EEC-3E3C-48CB-88A7-4C6B732843A6}"/>
              </a:ext>
            </a:extLst>
          </p:cNvPr>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6717381" y="285358"/>
            <a:ext cx="877242" cy="1353894"/>
          </a:xfrm>
          <a:prstGeom prst="rect">
            <a:avLst/>
          </a:prstGeom>
        </p:spPr>
      </p:pic>
      <p:pic>
        <p:nvPicPr>
          <p:cNvPr id="51" name="Image 50" descr="Une image contenant dessin, horloge, ordinateur&#10;&#10;Description générée automatiquement">
            <a:extLst>
              <a:ext uri="{FF2B5EF4-FFF2-40B4-BE49-F238E27FC236}">
                <a16:creationId xmlns:a16="http://schemas.microsoft.com/office/drawing/2014/main" xmlns="" id="{AC376AE6-2AA9-4AED-88C9-E62B570C0E44}"/>
              </a:ext>
            </a:extLst>
          </p:cNvPr>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7324453" y="5511571"/>
            <a:ext cx="874805" cy="1350132"/>
          </a:xfrm>
          <a:prstGeom prst="rect">
            <a:avLst/>
          </a:prstGeom>
        </p:spPr>
      </p:pic>
      <p:sp>
        <p:nvSpPr>
          <p:cNvPr id="2" name="ZoneTexte 1">
            <a:extLst>
              <a:ext uri="{FF2B5EF4-FFF2-40B4-BE49-F238E27FC236}">
                <a16:creationId xmlns:a16="http://schemas.microsoft.com/office/drawing/2014/main" xmlns="" id="{F87C01BB-81E4-4675-9749-6D17C3440831}"/>
              </a:ext>
            </a:extLst>
          </p:cNvPr>
          <p:cNvSpPr txBox="1"/>
          <p:nvPr/>
        </p:nvSpPr>
        <p:spPr>
          <a:xfrm>
            <a:off x="9435378" y="2893113"/>
            <a:ext cx="2285584" cy="923330"/>
          </a:xfrm>
          <a:prstGeom prst="rect">
            <a:avLst/>
          </a:prstGeom>
          <a:noFill/>
        </p:spPr>
        <p:txBody>
          <a:bodyPr wrap="square" rtlCol="0">
            <a:spAutoFit/>
          </a:bodyPr>
          <a:lstStyle/>
          <a:p>
            <a:r>
              <a:rPr lang="fr-FR" dirty="0"/>
              <a:t>Océane     0</a:t>
            </a:r>
          </a:p>
          <a:p>
            <a:endParaRPr lang="fr-FR" dirty="0"/>
          </a:p>
          <a:p>
            <a:r>
              <a:rPr lang="fr-FR" dirty="0"/>
              <a:t>Joueur 2    1  </a:t>
            </a:r>
          </a:p>
        </p:txBody>
      </p:sp>
      <p:pic>
        <p:nvPicPr>
          <p:cNvPr id="53" name="Image 52" descr="Une image contenant dessin, signe&#10;&#10;Description générée automatiquement">
            <a:extLst>
              <a:ext uri="{FF2B5EF4-FFF2-40B4-BE49-F238E27FC236}">
                <a16:creationId xmlns:a16="http://schemas.microsoft.com/office/drawing/2014/main" xmlns="" id="{3B3069A7-9AFE-4271-B004-0A4F152E88E8}"/>
              </a:ext>
            </a:extLst>
          </p:cNvPr>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2216828" y="5300853"/>
            <a:ext cx="877717" cy="1354627"/>
          </a:xfrm>
          <a:prstGeom prst="rect">
            <a:avLst/>
          </a:prstGeom>
        </p:spPr>
      </p:pic>
      <p:sp>
        <p:nvSpPr>
          <p:cNvPr id="4" name="ZoneTexte 3">
            <a:extLst>
              <a:ext uri="{FF2B5EF4-FFF2-40B4-BE49-F238E27FC236}">
                <a16:creationId xmlns:a16="http://schemas.microsoft.com/office/drawing/2014/main" xmlns="" id="{C55ED2AB-7B9A-4D30-B090-32BE2CD90C22}"/>
              </a:ext>
            </a:extLst>
          </p:cNvPr>
          <p:cNvSpPr txBox="1"/>
          <p:nvPr/>
        </p:nvSpPr>
        <p:spPr>
          <a:xfrm>
            <a:off x="9022080" y="4237840"/>
            <a:ext cx="2895600" cy="523220"/>
          </a:xfrm>
          <a:prstGeom prst="rect">
            <a:avLst/>
          </a:prstGeom>
          <a:noFill/>
        </p:spPr>
        <p:txBody>
          <a:bodyPr wrap="square" rtlCol="0">
            <a:spAutoFit/>
          </a:bodyPr>
          <a:lstStyle/>
          <a:p>
            <a:r>
              <a:rPr lang="fr-FR" sz="2800" b="1" dirty="0"/>
              <a:t>Et ainsi de suite!!</a:t>
            </a:r>
          </a:p>
        </p:txBody>
      </p:sp>
    </p:spTree>
    <p:extLst>
      <p:ext uri="{BB962C8B-B14F-4D97-AF65-F5344CB8AC3E}">
        <p14:creationId xmlns:p14="http://schemas.microsoft.com/office/powerpoint/2010/main" val="56099915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0.00039 0.0331 L -0.00039 0.0331 C -0.00156 0.03703 -0.00312 0.04051 -0.00378 0.04491 C -0.00456 0.04907 -0.00417 0.0537 -0.00456 0.0581 C -0.00482 0.05972 -0.00521 0.06111 -0.00547 0.0625 C -0.00586 0.06504 -0.00599 0.06759 -0.00625 0.06991 C -0.00716 0.07639 -0.00716 0.07338 -0.00872 0.08032 C -0.00937 0.08333 -0.0099 0.08634 -0.01042 0.08935 L -0.01211 0.09815 C -0.01237 0.09953 -0.01263 0.10116 -0.01289 0.10254 C -0.01354 0.10509 -0.01406 0.10741 -0.01458 0.10995 C -0.01562 0.11504 -0.01654 0.12129 -0.01797 0.12616 C -0.01836 0.12778 -0.01914 0.12916 -0.01966 0.13078 C -0.02031 0.1331 -0.02057 0.13588 -0.02122 0.13819 C -0.02226 0.1412 -0.0237 0.14375 -0.02461 0.14699 C -0.02513 0.14907 -0.02552 0.15116 -0.0263 0.15301 C -0.02695 0.15463 -0.02799 0.15578 -0.02878 0.15741 C -0.03398 0.16921 -0.02982 0.16342 -0.03463 0.16921 C -0.03516 0.1706 -0.03555 0.17245 -0.03633 0.17361 C -0.03776 0.17592 -0.03958 0.17754 -0.04128 0.17963 C -0.04128 0.17963 -0.04622 0.18541 -0.04622 0.18541 C -0.04766 0.18703 -0.04896 0.18912 -0.05039 0.19004 L -0.05547 0.19282 C -0.05625 0.19328 -0.05716 0.19375 -0.05794 0.19444 C -0.05963 0.19583 -0.0612 0.19745 -0.06289 0.19884 C -0.0638 0.19953 -0.06458 0.19977 -0.06549 0.20023 C -0.06654 0.20116 -0.06758 0.20254 -0.06875 0.20324 C -0.06979 0.20393 -0.07109 0.20393 -0.07213 0.20463 C -0.07331 0.20555 -0.07422 0.20694 -0.07539 0.20764 C -0.07656 0.20833 -0.07773 0.20856 -0.07878 0.20926 C -0.07956 0.20972 -0.08672 0.21528 -0.08958 0.21666 C -0.0918 0.21759 -0.09401 0.21852 -0.09622 0.21944 C -0.0974 0.22014 -0.09844 0.22083 -0.09961 0.22106 L -0.10625 0.22245 C -0.11068 0.225 -0.10729 0.22338 -0.1138 0.22546 C -0.12656 0.22963 -0.1082 0.22407 -0.12292 0.22847 C -0.13047 0.23379 -0.12357 0.2294 -0.13203 0.23287 C -0.13294 0.2331 -0.13372 0.23403 -0.13463 0.23426 C -0.13568 0.23495 -0.13685 0.23541 -0.13789 0.23588 C -0.13958 0.23634 -0.14128 0.2368 -0.14297 0.23727 C -0.14427 0.23773 -0.1457 0.23819 -0.14713 0.23889 C -0.14935 0.23981 -0.15378 0.24166 -0.15378 0.24166 C -0.15885 0.24768 -0.15338 0.24213 -0.15963 0.24629 C -0.16068 0.24699 -0.16172 0.24838 -0.16289 0.24907 C -0.16393 0.24977 -0.16523 0.25 -0.16628 0.25069 C -0.16745 0.25139 -0.16836 0.25278 -0.16953 0.2537 C -0.1707 0.2544 -0.17187 0.2544 -0.17292 0.25509 C -0.17552 0.25671 -0.1793 0.26134 -0.18125 0.26389 L -0.1845 0.26852 " pathEditMode="relative" ptsTypes="AAAAAAAAAAAAAAAAAAAAAAAAAAAAAAAAAAAAAAAAAAAAAAAAA">
                                      <p:cBhvr>
                                        <p:cTn id="6" dur="2000" fill="hold"/>
                                        <p:tgtEl>
                                          <p:spTgt spid="40"/>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
                                        </p:tgtEl>
                                        <p:attrNameLst>
                                          <p:attrName>style.visibility</p:attrName>
                                        </p:attrNameLst>
                                      </p:cBhvr>
                                      <p:to>
                                        <p:strVal val="visible"/>
                                      </p:to>
                                    </p:set>
                                  </p:childTnLst>
                                </p:cTn>
                              </p:par>
                              <p:par>
                                <p:cTn id="11" presetID="0" presetClass="path" presetSubtype="0" accel="50000" decel="50000" fill="hold" nodeType="withEffect">
                                  <p:stCondLst>
                                    <p:cond delay="0"/>
                                  </p:stCondLst>
                                  <p:childTnLst>
                                    <p:animMotion origin="layout" path="M 0.00039 -0.03935 L 0.00039 -0.03912 C 1.45833E-6 -0.06064 1.45833E-6 -0.08194 -0.00052 -0.10324 C -0.00065 -0.11064 -0.00156 -0.11018 -0.003 -0.11643 C -0.00417 -0.12129 -0.00534 -0.12615 -0.00638 -0.13125 C -0.00742 -0.13727 -0.00755 -0.14004 -0.00964 -0.14467 C -0.01068 -0.14676 -0.01185 -0.14861 -0.01302 -0.15046 C -0.01445 -0.15787 -0.01354 -0.15463 -0.01719 -0.16389 C -0.01875 -0.16782 -0.02005 -0.17129 -0.02214 -0.1743 C -0.02292 -0.17546 -0.02383 -0.17615 -0.02474 -0.17731 C -0.02591 -0.18379 -0.02461 -0.18009 -0.028 -0.18472 C -0.0306 -0.18796 -0.03294 -0.19189 -0.03555 -0.1949 C -0.03633 -0.19606 -0.03711 -0.19722 -0.03802 -0.19791 C -0.0388 -0.19861 -0.03971 -0.19861 -0.0405 -0.19953 C -0.04128 -0.20023 -0.04831 -0.20902 -0.04974 -0.20972 C -0.05143 -0.21088 -0.053 -0.21203 -0.05469 -0.21273 C -0.05781 -0.21389 -0.06107 -0.21481 -0.06393 -0.21713 C -0.0655 -0.21875 -0.06719 -0.2206 -0.06888 -0.22176 C -0.0711 -0.22291 -0.07331 -0.22361 -0.07552 -0.22453 C -0.07669 -0.225 -0.07774 -0.22569 -0.07891 -0.22615 C -0.0806 -0.22662 -0.08229 -0.22685 -0.08386 -0.22754 C -0.08477 -0.22801 -0.08555 -0.2287 -0.08633 -0.22916 C -0.08763 -0.22963 -0.09284 -0.23194 -0.09388 -0.23194 C -0.10274 -0.23287 -0.11172 -0.2331 -0.12057 -0.23356 C -0.12474 -0.24444 -0.1194 -0.23102 -0.12474 -0.24236 C -0.12735 -0.24768 -0.12539 -0.24652 -0.12891 -0.25139 C -0.13412 -0.25856 -0.13386 -0.25347 -0.13386 -0.25856 " pathEditMode="relative" rAng="0" ptsTypes="AAAAAAAAAAAAAAAAAAAAAAAAAAA">
                                      <p:cBhvr>
                                        <p:cTn id="12" dur="2000" fill="hold"/>
                                        <p:tgtEl>
                                          <p:spTgt spid="51"/>
                                        </p:tgtEl>
                                        <p:attrNameLst>
                                          <p:attrName>ppt_x</p:attrName>
                                          <p:attrName>ppt_y</p:attrName>
                                        </p:attrNameLst>
                                      </p:cBhvr>
                                      <p:rCtr x="-6719" y="-10949"/>
                                    </p:animMotion>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nodeType="clickEffect">
                                  <p:stCondLst>
                                    <p:cond delay="0"/>
                                  </p:stCondLst>
                                  <p:childTnLst>
                                    <p:set>
                                      <p:cBhvr>
                                        <p:cTn id="22" dur="1" fill="hold">
                                          <p:stCondLst>
                                            <p:cond delay="0"/>
                                          </p:stCondLst>
                                        </p:cTn>
                                        <p:tgtEl>
                                          <p:spTgt spid="40"/>
                                        </p:tgtEl>
                                        <p:attrNameLst>
                                          <p:attrName>style.visibility</p:attrName>
                                        </p:attrNameLst>
                                      </p:cBhvr>
                                      <p:to>
                                        <p:strVal val="hidden"/>
                                      </p:to>
                                    </p:set>
                                  </p:childTnLst>
                                </p:cTn>
                              </p:par>
                              <p:par>
                                <p:cTn id="23" presetID="1" presetClass="exit" presetSubtype="0" fill="hold" nodeType="withEffect">
                                  <p:stCondLst>
                                    <p:cond delay="0"/>
                                  </p:stCondLst>
                                  <p:childTnLst>
                                    <p:set>
                                      <p:cBhvr>
                                        <p:cTn id="24" dur="1" fill="hold">
                                          <p:stCondLst>
                                            <p:cond delay="0"/>
                                          </p:stCondLst>
                                        </p:cTn>
                                        <p:tgtEl>
                                          <p:spTgt spid="19"/>
                                        </p:tgtEl>
                                        <p:attrNameLst>
                                          <p:attrName>style.visibility</p:attrName>
                                        </p:attrNameLst>
                                      </p:cBhvr>
                                      <p:to>
                                        <p:strVal val="hidden"/>
                                      </p:to>
                                    </p:set>
                                  </p:childTnLst>
                                </p:cTn>
                              </p:par>
                              <p:par>
                                <p:cTn id="25" presetID="1" presetClass="exit" presetSubtype="0" fill="hold" nodeType="withEffect">
                                  <p:stCondLst>
                                    <p:cond delay="0"/>
                                  </p:stCondLst>
                                  <p:childTnLst>
                                    <p:set>
                                      <p:cBhvr>
                                        <p:cTn id="26" dur="1" fill="hold">
                                          <p:stCondLst>
                                            <p:cond delay="0"/>
                                          </p:stCondLst>
                                        </p:cTn>
                                        <p:tgtEl>
                                          <p:spTgt spid="51"/>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0" presetClass="path" presetSubtype="0" accel="50000" decel="50000" fill="hold" nodeType="clickEffect">
                                  <p:stCondLst>
                                    <p:cond delay="0"/>
                                  </p:stCondLst>
                                  <p:childTnLst>
                                    <p:animMotion origin="layout" path="M -0.00625 -0.01412 L -0.00625 -0.01389 C -0.00599 -0.02408 -0.00599 -0.03403 -0.00547 -0.04375 C -0.00534 -0.04676 -0.00352 -0.05209 -0.003 -0.05417 C -0.00092 -0.0625 -0.00339 -0.05463 -0.00131 -0.06459 C 0.00091 -0.075 -0.00039 -0.06644 0.00195 -0.075 C 0.00234 -0.07639 0.0026 -0.07801 0.00286 -0.0794 C 0.00312 -0.08125 0.00312 -0.08357 0.00364 -0.08542 C 0.00429 -0.0875 0.00533 -0.08936 0.00612 -0.09121 C 0.00794 -0.1007 0.00559 -0.09051 0.0095 -0.10023 C 0.01276 -0.10811 0.00924 -0.10486 0.01367 -0.10764 C 0.01393 -0.10903 0.01406 -0.11065 0.01445 -0.11204 C 0.01562 -0.11482 0.01783 -0.11783 0.01953 -0.11945 C 0.02057 -0.12061 0.02174 -0.1213 0.02278 -0.12246 C 0.02369 -0.12315 0.02447 -0.12454 0.02539 -0.12523 C 0.02643 -0.12639 0.0276 -0.12709 0.02864 -0.12824 C 0.0319 -0.13195 0.03177 -0.13357 0.03528 -0.13565 C 0.0375 -0.13704 0.03984 -0.13727 0.04205 -0.13866 C 0.04765 -0.14213 0.04062 -0.13797 0.04869 -0.14167 C 0.04947 -0.1419 0.05026 -0.14283 0.05117 -0.14306 C 0.05286 -0.14375 0.05455 -0.14398 0.05612 -0.14468 C 0.05729 -0.14491 0.05833 -0.14561 0.0595 -0.14607 C 0.06093 -0.14653 0.06224 -0.14699 0.06367 -0.14746 C 0.06536 -0.14815 0.06705 -0.14838 0.06862 -0.14908 C 0.06953 -0.14931 0.07031 -0.15023 0.07109 -0.15047 C 0.07838 -0.15255 0.07747 -0.15093 0.08359 -0.15348 C 0.0845 -0.15371 0.08528 -0.15463 0.08619 -0.15486 C 0.08776 -0.15556 0.08945 -0.15579 0.09114 -0.15648 C 0.09205 -0.15672 0.09283 -0.15741 0.09362 -0.15787 C 0.09479 -0.15857 0.09583 -0.15903 0.097 -0.15949 C 0.09869 -0.15996 0.10039 -0.16019 0.10195 -0.16088 C 0.10286 -0.16111 0.10364 -0.16204 0.10442 -0.16227 C 0.10586 -0.16297 0.10729 -0.1632 0.10859 -0.16389 C 0.11093 -0.16482 0.11328 -0.16505 0.11536 -0.1669 C 0.1164 -0.16783 0.11744 -0.16898 0.11862 -0.16968 C 0.1194 -0.17037 0.12031 -0.17061 0.12109 -0.1713 C 0.12656 -0.17616 0.12057 -0.17199 0.12617 -0.17871 C 0.12682 -0.1794 0.12786 -0.17963 0.12864 -0.1801 C 0.13593 -0.19306 0.12695 -0.17662 0.13281 -0.18912 C 0.13359 -0.19051 0.1345 -0.1919 0.13528 -0.19352 C 0.13697 -0.20579 0.13489 -0.19352 0.13776 -0.20394 C 0.13997 -0.21158 0.13711 -0.20556 0.14036 -0.21111 " pathEditMode="relative" rAng="0" ptsTypes="AAAAAAAAAAAAAAAAAAAAAAAAAAAAAAAAAAAAAAAAAA">
                                      <p:cBhvr>
                                        <p:cTn id="30" dur="2000" fill="hold"/>
                                        <p:tgtEl>
                                          <p:spTgt spid="48"/>
                                        </p:tgtEl>
                                        <p:attrNameLst>
                                          <p:attrName>ppt_x</p:attrName>
                                          <p:attrName>ppt_y</p:attrName>
                                        </p:attrNameLst>
                                      </p:cBhvr>
                                      <p:rCtr x="7331" y="-9838"/>
                                    </p:animMotion>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nodeType="clickEffect">
                                  <p:stCondLst>
                                    <p:cond delay="0"/>
                                  </p:stCondLst>
                                  <p:childTnLst>
                                    <p:set>
                                      <p:cBhvr>
                                        <p:cTn id="34" dur="1" fill="hold">
                                          <p:stCondLst>
                                            <p:cond delay="0"/>
                                          </p:stCondLst>
                                        </p:cTn>
                                        <p:tgtEl>
                                          <p:spTgt spid="31"/>
                                        </p:tgtEl>
                                        <p:attrNameLst>
                                          <p:attrName>style.visibility</p:attrName>
                                        </p:attrNameLst>
                                      </p:cBhvr>
                                      <p:to>
                                        <p:strVal val="hidden"/>
                                      </p:to>
                                    </p:set>
                                  </p:childTnLst>
                                </p:cTn>
                              </p:par>
                              <p:par>
                                <p:cTn id="35" presetID="1" presetClass="entr" presetSubtype="0" fill="hold" nodeType="withEffect">
                                  <p:stCondLst>
                                    <p:cond delay="0"/>
                                  </p:stCondLst>
                                  <p:childTnLst>
                                    <p:set>
                                      <p:cBhvr>
                                        <p:cTn id="36" dur="1" fill="hold">
                                          <p:stCondLst>
                                            <p:cond delay="0"/>
                                          </p:stCondLst>
                                        </p:cTn>
                                        <p:tgtEl>
                                          <p:spTgt spid="5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xmlns="" id="{5B40A386-40B8-46EF-8C41-4DA810EDED2E}"/>
              </a:ext>
            </a:extLst>
          </p:cNvPr>
          <p:cNvSpPr txBox="1"/>
          <p:nvPr/>
        </p:nvSpPr>
        <p:spPr>
          <a:xfrm>
            <a:off x="547654" y="1582340"/>
            <a:ext cx="10688320" cy="3323987"/>
          </a:xfrm>
          <a:prstGeom prst="rect">
            <a:avLst/>
          </a:prstGeom>
          <a:noFill/>
        </p:spPr>
        <p:txBody>
          <a:bodyPr wrap="square" rtlCol="0">
            <a:spAutoFit/>
          </a:bodyPr>
          <a:lstStyle/>
          <a:p>
            <a:pPr algn="ctr"/>
            <a:r>
              <a:rPr lang="fr-FR" sz="2400" dirty="0"/>
              <a:t>Des questions possibles</a:t>
            </a:r>
          </a:p>
          <a:p>
            <a:endParaRPr lang="fr-FR" dirty="0"/>
          </a:p>
          <a:p>
            <a:pPr marL="342900" indent="-342900">
              <a:buAutoNum type="arabicParenR"/>
            </a:pPr>
            <a:r>
              <a:rPr lang="fr-FR" sz="2400" dirty="0"/>
              <a:t>Quel est le premier joueur recevant une carte? Quel est celui qui reçoit la dernière carte?</a:t>
            </a:r>
          </a:p>
          <a:p>
            <a:pPr marL="342900" indent="-342900">
              <a:buAutoNum type="arabicParenR"/>
            </a:pPr>
            <a:r>
              <a:rPr lang="fr-FR" sz="2400" dirty="0"/>
              <a:t>Dans quel sens distribue-t-on les cartes? </a:t>
            </a:r>
          </a:p>
          <a:p>
            <a:pPr marL="342900" indent="-342900">
              <a:buAutoNum type="arabicParenR"/>
            </a:pPr>
            <a:r>
              <a:rPr lang="fr-FR" sz="2400" dirty="0"/>
              <a:t>Toutes les cartes sont-elles distribuées?</a:t>
            </a:r>
          </a:p>
          <a:p>
            <a:pPr marL="342900" indent="-342900">
              <a:buAutoNum type="arabicParenR"/>
            </a:pPr>
            <a:r>
              <a:rPr lang="fr-FR" sz="2400" dirty="0"/>
              <a:t>Connaissez-vous des jeux pour lesquels ce n’est pas le cas? </a:t>
            </a:r>
          </a:p>
          <a:p>
            <a:pPr marL="342900" indent="-342900">
              <a:buAutoNum type="arabicParenR"/>
            </a:pPr>
            <a:r>
              <a:rPr lang="fr-FR" sz="2400" dirty="0"/>
              <a:t>Combien chaque joueur a-t-il de cartes?</a:t>
            </a:r>
          </a:p>
          <a:p>
            <a:pPr marL="342900" indent="-342900">
              <a:buAutoNum type="arabicParenR"/>
            </a:pPr>
            <a:r>
              <a:rPr lang="fr-FR" sz="2400" dirty="0"/>
              <a:t>Attention, avant de jouer, Chaque joueur doit vérifier qu’il a bien huit cartes!</a:t>
            </a:r>
          </a:p>
        </p:txBody>
      </p:sp>
    </p:spTree>
    <p:extLst>
      <p:ext uri="{BB962C8B-B14F-4D97-AF65-F5344CB8AC3E}">
        <p14:creationId xmlns:p14="http://schemas.microsoft.com/office/powerpoint/2010/main" val="257428452"/>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xmlns="" id="{FEEAA686-1B52-4D6D-95D5-9725F817D52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3416525" y="2314907"/>
            <a:ext cx="1917192" cy="2968752"/>
          </a:xfrm>
          <a:prstGeom prst="rect">
            <a:avLst/>
          </a:prstGeom>
        </p:spPr>
      </p:pic>
      <p:pic>
        <p:nvPicPr>
          <p:cNvPr id="9" name="Image 8">
            <a:extLst>
              <a:ext uri="{FF2B5EF4-FFF2-40B4-BE49-F238E27FC236}">
                <a16:creationId xmlns:a16="http://schemas.microsoft.com/office/drawing/2014/main" xmlns="" id="{EC4CA3C5-5799-4943-BE41-F96450B8358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3568925" y="2467307"/>
            <a:ext cx="1917192" cy="2968752"/>
          </a:xfrm>
          <a:prstGeom prst="rect">
            <a:avLst/>
          </a:prstGeom>
        </p:spPr>
      </p:pic>
      <p:pic>
        <p:nvPicPr>
          <p:cNvPr id="10" name="Image 9">
            <a:extLst>
              <a:ext uri="{FF2B5EF4-FFF2-40B4-BE49-F238E27FC236}">
                <a16:creationId xmlns:a16="http://schemas.microsoft.com/office/drawing/2014/main" xmlns="" id="{542A295E-2DF9-43EF-A18C-DB4AA428265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3721325" y="2619707"/>
            <a:ext cx="1917192" cy="2968752"/>
          </a:xfrm>
          <a:prstGeom prst="rect">
            <a:avLst/>
          </a:prstGeom>
        </p:spPr>
      </p:pic>
      <p:pic>
        <p:nvPicPr>
          <p:cNvPr id="11" name="Image 10">
            <a:extLst>
              <a:ext uri="{FF2B5EF4-FFF2-40B4-BE49-F238E27FC236}">
                <a16:creationId xmlns:a16="http://schemas.microsoft.com/office/drawing/2014/main" xmlns="" id="{71F78A9E-D70A-47F1-988A-F18D73DCA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3873725" y="2772107"/>
            <a:ext cx="1917192" cy="2968752"/>
          </a:xfrm>
          <a:prstGeom prst="rect">
            <a:avLst/>
          </a:prstGeom>
        </p:spPr>
      </p:pic>
      <p:pic>
        <p:nvPicPr>
          <p:cNvPr id="12" name="Image 11">
            <a:extLst>
              <a:ext uri="{FF2B5EF4-FFF2-40B4-BE49-F238E27FC236}">
                <a16:creationId xmlns:a16="http://schemas.microsoft.com/office/drawing/2014/main" xmlns="" id="{6E310649-7CF7-4AA8-94A9-B158C019A04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4026125" y="2924507"/>
            <a:ext cx="1917192" cy="2968752"/>
          </a:xfrm>
          <a:prstGeom prst="rect">
            <a:avLst/>
          </a:prstGeom>
        </p:spPr>
      </p:pic>
      <p:pic>
        <p:nvPicPr>
          <p:cNvPr id="13" name="Image 12">
            <a:extLst>
              <a:ext uri="{FF2B5EF4-FFF2-40B4-BE49-F238E27FC236}">
                <a16:creationId xmlns:a16="http://schemas.microsoft.com/office/drawing/2014/main" xmlns="" id="{BE6F039E-5A0C-4244-93AB-F9F74E19C60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4178525" y="3076907"/>
            <a:ext cx="1917192" cy="2968752"/>
          </a:xfrm>
          <a:prstGeom prst="rect">
            <a:avLst/>
          </a:prstGeom>
        </p:spPr>
      </p:pic>
      <p:pic>
        <p:nvPicPr>
          <p:cNvPr id="14" name="Image 13">
            <a:extLst>
              <a:ext uri="{FF2B5EF4-FFF2-40B4-BE49-F238E27FC236}">
                <a16:creationId xmlns:a16="http://schemas.microsoft.com/office/drawing/2014/main" xmlns="" id="{0C20A522-64C4-4F17-A73B-CE9BA9E7F12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4330925" y="3229307"/>
            <a:ext cx="1917192" cy="2968752"/>
          </a:xfrm>
          <a:prstGeom prst="rect">
            <a:avLst/>
          </a:prstGeom>
        </p:spPr>
      </p:pic>
      <p:pic>
        <p:nvPicPr>
          <p:cNvPr id="15" name="Image 14">
            <a:extLst>
              <a:ext uri="{FF2B5EF4-FFF2-40B4-BE49-F238E27FC236}">
                <a16:creationId xmlns:a16="http://schemas.microsoft.com/office/drawing/2014/main" xmlns="" id="{282582E1-3608-44D2-9914-D16F15C5B32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4483325" y="3381707"/>
            <a:ext cx="1917192" cy="2968752"/>
          </a:xfrm>
          <a:prstGeom prst="rect">
            <a:avLst/>
          </a:prstGeom>
        </p:spPr>
      </p:pic>
      <p:sp>
        <p:nvSpPr>
          <p:cNvPr id="2" name="ZoneTexte 1">
            <a:extLst>
              <a:ext uri="{FF2B5EF4-FFF2-40B4-BE49-F238E27FC236}">
                <a16:creationId xmlns:a16="http://schemas.microsoft.com/office/drawing/2014/main" xmlns="" id="{5B40A386-40B8-46EF-8C41-4DA810EDED2E}"/>
              </a:ext>
            </a:extLst>
          </p:cNvPr>
          <p:cNvSpPr txBox="1"/>
          <p:nvPr/>
        </p:nvSpPr>
        <p:spPr>
          <a:xfrm>
            <a:off x="751840" y="162101"/>
            <a:ext cx="10688320" cy="1477328"/>
          </a:xfrm>
          <a:prstGeom prst="rect">
            <a:avLst/>
          </a:prstGeom>
          <a:noFill/>
        </p:spPr>
        <p:txBody>
          <a:bodyPr wrap="square" rtlCol="0">
            <a:spAutoFit/>
          </a:bodyPr>
          <a:lstStyle/>
          <a:p>
            <a:endParaRPr lang="fr-FR" dirty="0"/>
          </a:p>
          <a:p>
            <a:pPr marL="342900" indent="-342900">
              <a:buAutoNum type="arabicParenR"/>
            </a:pPr>
            <a:r>
              <a:rPr lang="fr-FR" sz="2400" dirty="0"/>
              <a:t>On peut faire comme ceci</a:t>
            </a:r>
          </a:p>
          <a:p>
            <a:pPr marL="342900" indent="-342900">
              <a:buAutoNum type="arabicParenR"/>
            </a:pPr>
            <a:r>
              <a:rPr lang="fr-FR" sz="2400" dirty="0"/>
              <a:t>Ou faire deux tas de quatre cartes </a:t>
            </a:r>
          </a:p>
          <a:p>
            <a:pPr marL="342900" indent="-342900">
              <a:buAutoNum type="arabicParenR"/>
            </a:pPr>
            <a:r>
              <a:rPr lang="fr-FR" sz="2400" dirty="0"/>
              <a:t>Ou faire …. </a:t>
            </a:r>
          </a:p>
        </p:txBody>
      </p:sp>
    </p:spTree>
    <p:extLst>
      <p:ext uri="{BB962C8B-B14F-4D97-AF65-F5344CB8AC3E}">
        <p14:creationId xmlns:p14="http://schemas.microsoft.com/office/powerpoint/2010/main" val="186174492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3" presetClass="path" presetSubtype="0" accel="50000" decel="50000" fill="hold" nodeType="clickEffect">
                                  <p:stCondLst>
                                    <p:cond delay="0"/>
                                  </p:stCondLst>
                                  <p:childTnLst>
                                    <p:animMotion origin="layout" path="M -4.16667E-6 -7.40741E-7 L 0.25 -7.40741E-7 " pathEditMode="relative" rAng="0" ptsTypes="AA">
                                      <p:cBhvr>
                                        <p:cTn id="10" dur="2000" fill="hold"/>
                                        <p:tgtEl>
                                          <p:spTgt spid="15"/>
                                        </p:tgtEl>
                                        <p:attrNameLst>
                                          <p:attrName>ppt_x</p:attrName>
                                          <p:attrName>ppt_y</p:attrName>
                                        </p:attrNameLst>
                                      </p:cBhvr>
                                      <p:rCtr x="12500" y="0"/>
                                    </p:animMotion>
                                  </p:childTnLst>
                                </p:cTn>
                              </p:par>
                            </p:childTnLst>
                          </p:cTn>
                        </p:par>
                      </p:childTnLst>
                    </p:cTn>
                  </p:par>
                  <p:par>
                    <p:cTn id="11" fill="hold">
                      <p:stCondLst>
                        <p:cond delay="indefinite"/>
                      </p:stCondLst>
                      <p:childTnLst>
                        <p:par>
                          <p:cTn id="12" fill="hold">
                            <p:stCondLst>
                              <p:cond delay="0"/>
                            </p:stCondLst>
                            <p:childTnLst>
                              <p:par>
                                <p:cTn id="13" presetID="63" presetClass="path" presetSubtype="0" accel="50000" decel="50000" fill="hold" nodeType="clickEffect">
                                  <p:stCondLst>
                                    <p:cond delay="0"/>
                                  </p:stCondLst>
                                  <p:childTnLst>
                                    <p:animMotion origin="layout" path="M -4.16667E-6 1.48148E-6 L 0.25 1.48148E-6 " pathEditMode="relative" rAng="0" ptsTypes="AA">
                                      <p:cBhvr>
                                        <p:cTn id="14" dur="2000" fill="hold"/>
                                        <p:tgtEl>
                                          <p:spTgt spid="14"/>
                                        </p:tgtEl>
                                        <p:attrNameLst>
                                          <p:attrName>ppt_x</p:attrName>
                                          <p:attrName>ppt_y</p:attrName>
                                        </p:attrNameLst>
                                      </p:cBhvr>
                                      <p:rCtr x="12500" y="0"/>
                                    </p:animMotion>
                                  </p:childTnLst>
                                </p:cTn>
                              </p:par>
                            </p:childTnLst>
                          </p:cTn>
                        </p:par>
                      </p:childTnLst>
                    </p:cTn>
                  </p:par>
                  <p:par>
                    <p:cTn id="15" fill="hold">
                      <p:stCondLst>
                        <p:cond delay="indefinite"/>
                      </p:stCondLst>
                      <p:childTnLst>
                        <p:par>
                          <p:cTn id="16" fill="hold">
                            <p:stCondLst>
                              <p:cond delay="0"/>
                            </p:stCondLst>
                            <p:childTnLst>
                              <p:par>
                                <p:cTn id="17" presetID="63" presetClass="path" presetSubtype="0" accel="50000" decel="50000" fill="hold" nodeType="clickEffect">
                                  <p:stCondLst>
                                    <p:cond delay="0"/>
                                  </p:stCondLst>
                                  <p:childTnLst>
                                    <p:animMotion origin="layout" path="M -4.16667E-6 3.7037E-6 L 0.25 3.7037E-6 " pathEditMode="relative" rAng="0" ptsTypes="AA">
                                      <p:cBhvr>
                                        <p:cTn id="18" dur="2000" fill="hold"/>
                                        <p:tgtEl>
                                          <p:spTgt spid="13"/>
                                        </p:tgtEl>
                                        <p:attrNameLst>
                                          <p:attrName>ppt_x</p:attrName>
                                          <p:attrName>ppt_y</p:attrName>
                                        </p:attrNameLst>
                                      </p:cBhvr>
                                      <p:rCtr x="12500" y="0"/>
                                    </p:animMotion>
                                  </p:childTnLst>
                                </p:cTn>
                              </p:par>
                            </p:childTnLst>
                          </p:cTn>
                        </p:par>
                      </p:childTnLst>
                    </p:cTn>
                  </p:par>
                  <p:par>
                    <p:cTn id="19" fill="hold">
                      <p:stCondLst>
                        <p:cond delay="indefinite"/>
                      </p:stCondLst>
                      <p:childTnLst>
                        <p:par>
                          <p:cTn id="20" fill="hold">
                            <p:stCondLst>
                              <p:cond delay="0"/>
                            </p:stCondLst>
                            <p:childTnLst>
                              <p:par>
                                <p:cTn id="21" presetID="63" presetClass="path" presetSubtype="0" accel="50000" decel="50000" fill="hold" nodeType="clickEffect">
                                  <p:stCondLst>
                                    <p:cond delay="0"/>
                                  </p:stCondLst>
                                  <p:childTnLst>
                                    <p:animMotion origin="layout" path="M -4.16667E-6 -4.07407E-6 L 0.25 -4.07407E-6 " pathEditMode="relative" rAng="0" ptsTypes="AA">
                                      <p:cBhvr>
                                        <p:cTn id="22" dur="2000" fill="hold"/>
                                        <p:tgtEl>
                                          <p:spTgt spid="12"/>
                                        </p:tgtEl>
                                        <p:attrNameLst>
                                          <p:attrName>ppt_x</p:attrName>
                                          <p:attrName>ppt_y</p:attrName>
                                        </p:attrNameLst>
                                      </p:cBhvr>
                                      <p:rCtr x="12500" y="0"/>
                                    </p:animMotion>
                                  </p:childTnLst>
                                </p:cTn>
                              </p:par>
                            </p:childTnLst>
                          </p:cTn>
                        </p:par>
                      </p:childTnLst>
                    </p:cTn>
                  </p:par>
                  <p:par>
                    <p:cTn id="23" fill="hold">
                      <p:stCondLst>
                        <p:cond delay="indefinite"/>
                      </p:stCondLst>
                      <p:childTnLst>
                        <p:par>
                          <p:cTn id="24" fill="hold">
                            <p:stCondLst>
                              <p:cond delay="0"/>
                            </p:stCondLst>
                            <p:childTnLst>
                              <p:par>
                                <p:cTn id="25" presetID="63" presetClass="path" presetSubtype="0" accel="50000" decel="50000" fill="hold" nodeType="clickEffect">
                                  <p:stCondLst>
                                    <p:cond delay="0"/>
                                  </p:stCondLst>
                                  <p:childTnLst>
                                    <p:animMotion origin="layout" path="M -4.16667E-6 -1.85185E-6 L 0.25 -1.85185E-6 " pathEditMode="relative" rAng="0" ptsTypes="AA">
                                      <p:cBhvr>
                                        <p:cTn id="26" dur="2000" fill="hold"/>
                                        <p:tgtEl>
                                          <p:spTgt spid="11"/>
                                        </p:tgtEl>
                                        <p:attrNameLst>
                                          <p:attrName>ppt_x</p:attrName>
                                          <p:attrName>ppt_y</p:attrName>
                                        </p:attrNameLst>
                                      </p:cBhvr>
                                      <p:rCtr x="12500" y="0"/>
                                    </p:animMotion>
                                  </p:childTnLst>
                                </p:cTn>
                              </p:par>
                            </p:childTnLst>
                          </p:cTn>
                        </p:par>
                      </p:childTnLst>
                    </p:cTn>
                  </p:par>
                  <p:par>
                    <p:cTn id="27" fill="hold">
                      <p:stCondLst>
                        <p:cond delay="indefinite"/>
                      </p:stCondLst>
                      <p:childTnLst>
                        <p:par>
                          <p:cTn id="28" fill="hold">
                            <p:stCondLst>
                              <p:cond delay="0"/>
                            </p:stCondLst>
                            <p:childTnLst>
                              <p:par>
                                <p:cTn id="29" presetID="63" presetClass="path" presetSubtype="0" accel="50000" decel="50000" fill="hold" nodeType="clickEffect">
                                  <p:stCondLst>
                                    <p:cond delay="0"/>
                                  </p:stCondLst>
                                  <p:childTnLst>
                                    <p:animMotion origin="layout" path="M -4.16667E-6 3.7037E-7 L 0.25 3.7037E-7 " pathEditMode="relative" rAng="0" ptsTypes="AA">
                                      <p:cBhvr>
                                        <p:cTn id="30" dur="2000" fill="hold"/>
                                        <p:tgtEl>
                                          <p:spTgt spid="10"/>
                                        </p:tgtEl>
                                        <p:attrNameLst>
                                          <p:attrName>ppt_x</p:attrName>
                                          <p:attrName>ppt_y</p:attrName>
                                        </p:attrNameLst>
                                      </p:cBhvr>
                                      <p:rCtr x="12500" y="0"/>
                                    </p:animMotion>
                                  </p:childTnLst>
                                </p:cTn>
                              </p:par>
                            </p:childTnLst>
                          </p:cTn>
                        </p:par>
                      </p:childTnLst>
                    </p:cTn>
                  </p:par>
                  <p:par>
                    <p:cTn id="31" fill="hold">
                      <p:stCondLst>
                        <p:cond delay="indefinite"/>
                      </p:stCondLst>
                      <p:childTnLst>
                        <p:par>
                          <p:cTn id="32" fill="hold">
                            <p:stCondLst>
                              <p:cond delay="0"/>
                            </p:stCondLst>
                            <p:childTnLst>
                              <p:par>
                                <p:cTn id="33" presetID="63" presetClass="path" presetSubtype="0" accel="50000" decel="50000" fill="hold" nodeType="clickEffect">
                                  <p:stCondLst>
                                    <p:cond delay="0"/>
                                  </p:stCondLst>
                                  <p:childTnLst>
                                    <p:animMotion origin="layout" path="M -4.16667E-6 2.59259E-6 L 0.25 2.59259E-6 " pathEditMode="relative" rAng="0" ptsTypes="AA">
                                      <p:cBhvr>
                                        <p:cTn id="34" dur="2000" fill="hold"/>
                                        <p:tgtEl>
                                          <p:spTgt spid="9"/>
                                        </p:tgtEl>
                                        <p:attrNameLst>
                                          <p:attrName>ppt_x</p:attrName>
                                          <p:attrName>ppt_y</p:attrName>
                                        </p:attrNameLst>
                                      </p:cBhvr>
                                      <p:rCtr x="12500" y="0"/>
                                    </p:animMotion>
                                  </p:childTnLst>
                                </p:cTn>
                              </p:par>
                            </p:childTnLst>
                          </p:cTn>
                        </p:par>
                      </p:childTnLst>
                    </p:cTn>
                  </p:par>
                  <p:par>
                    <p:cTn id="35" fill="hold">
                      <p:stCondLst>
                        <p:cond delay="indefinite"/>
                      </p:stCondLst>
                      <p:childTnLst>
                        <p:par>
                          <p:cTn id="36" fill="hold">
                            <p:stCondLst>
                              <p:cond delay="0"/>
                            </p:stCondLst>
                            <p:childTnLst>
                              <p:par>
                                <p:cTn id="37" presetID="63" presetClass="path" presetSubtype="0" accel="50000" decel="50000" fill="hold" nodeType="clickEffect">
                                  <p:stCondLst>
                                    <p:cond delay="0"/>
                                  </p:stCondLst>
                                  <p:childTnLst>
                                    <p:animMotion origin="layout" path="M -4.16667E-6 4.81481E-6 L 0.25 4.81481E-6 " pathEditMode="relative" rAng="0" ptsTypes="AA">
                                      <p:cBhvr>
                                        <p:cTn id="38" dur="2000" fill="hold"/>
                                        <p:tgtEl>
                                          <p:spTgt spid="8"/>
                                        </p:tgtEl>
                                        <p:attrNameLst>
                                          <p:attrName>ppt_x</p:attrName>
                                          <p:attrName>ppt_y</p:attrName>
                                        </p:attrNameLst>
                                      </p:cBhvr>
                                      <p:rCtr x="12500" y="0"/>
                                    </p:animMotion>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xmlns="" id="{CD7B2C14-6D03-452A-AE76-455BFE9D995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215" y="1736893"/>
            <a:ext cx="1438102" cy="2219498"/>
          </a:xfrm>
          <a:prstGeom prst="rect">
            <a:avLst/>
          </a:prstGeom>
        </p:spPr>
      </p:pic>
      <p:pic>
        <p:nvPicPr>
          <p:cNvPr id="8" name="Image 7" descr="Une image contenant dessin, signe&#10;&#10;Description générée automatiquement">
            <a:extLst>
              <a:ext uri="{FF2B5EF4-FFF2-40B4-BE49-F238E27FC236}">
                <a16:creationId xmlns:a16="http://schemas.microsoft.com/office/drawing/2014/main" xmlns="" id="{62B9B13A-318F-4F95-8D0A-80B477B8F80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52346" y="1736893"/>
            <a:ext cx="1438102" cy="2219498"/>
          </a:xfrm>
          <a:prstGeom prst="rect">
            <a:avLst/>
          </a:prstGeom>
        </p:spPr>
      </p:pic>
      <p:pic>
        <p:nvPicPr>
          <p:cNvPr id="3" name="Image 2" descr="Une image contenant texte&#10;&#10;Description générée automatiquement">
            <a:extLst>
              <a:ext uri="{FF2B5EF4-FFF2-40B4-BE49-F238E27FC236}">
                <a16:creationId xmlns:a16="http://schemas.microsoft.com/office/drawing/2014/main" xmlns="" id="{D5215C22-A427-4730-86A2-6EED40D0FD0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62429" y="1738126"/>
            <a:ext cx="1440000" cy="2218265"/>
          </a:xfrm>
          <a:prstGeom prst="rect">
            <a:avLst/>
          </a:prstGeom>
        </p:spPr>
      </p:pic>
      <p:pic>
        <p:nvPicPr>
          <p:cNvPr id="5" name="Image 4" descr="Une image contenant dessin&#10;&#10;Description générée automatiquement">
            <a:extLst>
              <a:ext uri="{FF2B5EF4-FFF2-40B4-BE49-F238E27FC236}">
                <a16:creationId xmlns:a16="http://schemas.microsoft.com/office/drawing/2014/main" xmlns="" id="{AE10C086-032F-4E96-A10D-18BCD1FF458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38259" y="1736893"/>
            <a:ext cx="1440000" cy="2222427"/>
          </a:xfrm>
          <a:prstGeom prst="rect">
            <a:avLst/>
          </a:prstGeom>
        </p:spPr>
      </p:pic>
      <p:pic>
        <p:nvPicPr>
          <p:cNvPr id="2" name="Image 1">
            <a:extLst>
              <a:ext uri="{FF2B5EF4-FFF2-40B4-BE49-F238E27FC236}">
                <a16:creationId xmlns:a16="http://schemas.microsoft.com/office/drawing/2014/main" xmlns="" id="{28870D6A-7B03-4E96-8118-EE9250E4F88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114090" y="1738126"/>
            <a:ext cx="1440000" cy="2218265"/>
          </a:xfrm>
          <a:prstGeom prst="rect">
            <a:avLst/>
          </a:prstGeom>
        </p:spPr>
      </p:pic>
      <p:pic>
        <p:nvPicPr>
          <p:cNvPr id="7" name="Image 6" descr="Une image contenant texte, dessin, signe&#10;&#10;Description générée automatiquement">
            <a:extLst>
              <a:ext uri="{FF2B5EF4-FFF2-40B4-BE49-F238E27FC236}">
                <a16:creationId xmlns:a16="http://schemas.microsoft.com/office/drawing/2014/main" xmlns="" id="{F8936252-8671-4465-A010-1C3401825CAE}"/>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589921" y="1736893"/>
            <a:ext cx="1440000" cy="2222427"/>
          </a:xfrm>
          <a:prstGeom prst="rect">
            <a:avLst/>
          </a:prstGeom>
        </p:spPr>
      </p:pic>
      <p:pic>
        <p:nvPicPr>
          <p:cNvPr id="9" name="Image 8" descr="Une image contenant dessin, signe&#10;&#10;Description générée automatiquement">
            <a:extLst>
              <a:ext uri="{FF2B5EF4-FFF2-40B4-BE49-F238E27FC236}">
                <a16:creationId xmlns:a16="http://schemas.microsoft.com/office/drawing/2014/main" xmlns="" id="{1B2835EA-503C-4563-9545-6F0580972A7A}"/>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9141917" y="1736893"/>
            <a:ext cx="1438102" cy="2219498"/>
          </a:xfrm>
          <a:prstGeom prst="rect">
            <a:avLst/>
          </a:prstGeom>
        </p:spPr>
      </p:pic>
      <p:pic>
        <p:nvPicPr>
          <p:cNvPr id="4" name="Image 3">
            <a:extLst>
              <a:ext uri="{FF2B5EF4-FFF2-40B4-BE49-F238E27FC236}">
                <a16:creationId xmlns:a16="http://schemas.microsoft.com/office/drawing/2014/main" xmlns="" id="{125686EA-2530-44D1-981A-123CE52FE5A3}"/>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0639654" y="1736893"/>
            <a:ext cx="1438102" cy="2219498"/>
          </a:xfrm>
          <a:prstGeom prst="rect">
            <a:avLst/>
          </a:prstGeom>
        </p:spPr>
      </p:pic>
      <p:sp>
        <p:nvSpPr>
          <p:cNvPr id="10" name="ZoneTexte 9">
            <a:extLst>
              <a:ext uri="{FF2B5EF4-FFF2-40B4-BE49-F238E27FC236}">
                <a16:creationId xmlns:a16="http://schemas.microsoft.com/office/drawing/2014/main" xmlns="" id="{22509677-5C4A-47D2-93C6-E78CF59B20E9}"/>
              </a:ext>
            </a:extLst>
          </p:cNvPr>
          <p:cNvSpPr txBox="1"/>
          <p:nvPr/>
        </p:nvSpPr>
        <p:spPr>
          <a:xfrm>
            <a:off x="1074144" y="454038"/>
            <a:ext cx="9845040" cy="830997"/>
          </a:xfrm>
          <a:prstGeom prst="rect">
            <a:avLst/>
          </a:prstGeom>
          <a:noFill/>
        </p:spPr>
        <p:txBody>
          <a:bodyPr wrap="square" rtlCol="0">
            <a:spAutoFit/>
          </a:bodyPr>
          <a:lstStyle/>
          <a:p>
            <a:pPr algn="ctr"/>
            <a:r>
              <a:rPr lang="fr-FR" sz="2400" dirty="0"/>
              <a:t>Voici mes huit cartes. Cliquer plusieurs fois et deviner ce que je fais avec mon jeu?</a:t>
            </a:r>
          </a:p>
        </p:txBody>
      </p:sp>
    </p:spTree>
    <p:extLst>
      <p:ext uri="{BB962C8B-B14F-4D97-AF65-F5344CB8AC3E}">
        <p14:creationId xmlns:p14="http://schemas.microsoft.com/office/powerpoint/2010/main" val="170290887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3.33333E-6 -4.81481E-6 L -3.33333E-6 0.00024 C -0.00039 0.01112 -0.00039 0.02246 -0.00091 0.03357 C -0.00143 0.04399 -0.0026 0.04676 -0.00364 0.0551 C -0.00416 0.06019 -0.00442 0.06551 -0.0052 0.07038 C -0.00651 0.07709 -0.00586 0.07338 -0.0069 0.08102 C -0.00729 0.08519 -0.00742 0.08936 -0.00781 0.09329 C -0.00807 0.09538 -0.00846 0.09746 -0.00872 0.09954 C -0.00963 0.10672 -0.00937 0.10672 -0.01054 0.11343 C -0.01119 0.11829 -0.01198 0.12038 -0.01302 0.12547 C -0.01341 0.12709 -0.0138 0.12871 -0.0138 0.1301 C -0.01419 0.13218 -0.01432 0.13426 -0.01484 0.13635 C -0.01523 0.13843 -0.01588 0.14028 -0.0164 0.14237 C -0.01679 0.14399 -0.01679 0.14561 -0.01731 0.147 C -0.0181 0.14931 -0.01901 0.15116 -0.01992 0.15325 C -0.02044 0.15463 -0.02109 0.15625 -0.02174 0.15788 C -0.02317 0.16528 -0.02174 0.16042 -0.02513 0.16852 C -0.02565 0.16991 -0.02617 0.17153 -0.02682 0.17315 C -0.03007 0.18102 -0.03294 0.1882 -0.03711 0.19445 C -0.03958 0.19838 -0.04231 0.20209 -0.04492 0.20533 C -0.0457 0.20625 -0.04674 0.20718 -0.04752 0.20834 C -0.04882 0.21019 -0.04961 0.21274 -0.05104 0.21459 C -0.0526 0.21667 -0.05494 0.21783 -0.05716 0.21899 C -0.05807 0.22107 -0.05911 0.22362 -0.06041 0.22524 C -0.06119 0.22616 -0.06224 0.22593 -0.06302 0.22686 C -0.06484 0.22848 -0.06653 0.23056 -0.06836 0.23288 C -0.06927 0.2345 -0.07031 0.23635 -0.07161 0.2375 C -0.07343 0.23889 -0.07526 0.23936 -0.07682 0.24051 C -0.07825 0.24144 -0.07968 0.2426 -0.08112 0.24352 C -0.08281 0.24468 -0.08463 0.24538 -0.08645 0.24676 C -0.08932 0.24885 -0.09205 0.25186 -0.09492 0.2544 C -0.09609 0.25533 -0.09726 0.25695 -0.0983 0.25741 C -0.10312 0.25903 -0.10286 0.25857 -0.10781 0.26204 C -0.11067 0.26389 -0.11354 0.26644 -0.1164 0.26806 C -0.12226 0.27153 -0.1151 0.26713 -0.1233 0.27269 C -0.12422 0.27338 -0.12513 0.27362 -0.12591 0.27431 C -0.13619 0.28102 -0.12474 0.27292 -0.13372 0.28195 C -0.13502 0.28334 -0.13659 0.28403 -0.13802 0.28496 C -0.13971 0.28612 -0.1414 0.28727 -0.14323 0.28797 C -0.14505 0.28889 -0.15104 0.29051 -0.1526 0.29121 C -0.16445 0.3 -0.15325 0.2919 -0.16393 0.29885 C -0.16536 0.29977 -0.16666 0.30093 -0.16823 0.30186 C -0.16927 0.30255 -0.17044 0.30278 -0.17161 0.30348 C -0.17343 0.3044 -0.17513 0.30533 -0.17682 0.30649 L -0.17942 0.30788 C -0.1845 0.31413 -0.17994 0.30973 -0.18971 0.3125 C -0.19075 0.31274 -0.19153 0.31389 -0.19231 0.31413 C -0.1944 0.31482 -0.19635 0.31505 -0.1983 0.31575 C -0.19922 0.31621 -0.20013 0.31667 -0.20091 0.31713 C -0.2052 0.31922 -0.2095 0.32061 -0.21393 0.32176 C -0.21471 0.32223 -0.21562 0.32292 -0.2164 0.32338 C -0.21966 0.32454 -0.22565 0.3257 -0.22851 0.32639 C -0.22981 0.32686 -0.23086 0.32732 -0.23216 0.32801 C -0.23398 0.32894 -0.23593 0.33056 -0.23802 0.33102 C -0.24284 0.33172 -0.24778 0.33195 -0.25273 0.33241 C -0.25755 0.33542 -0.25403 0.33357 -0.26211 0.33565 C -0.26523 0.33635 -0.2694 0.33727 -0.27252 0.33866 C -0.27343 0.33913 -0.27422 0.33982 -0.27513 0.34028 C -0.27513 0.34051 -0.28372 0.34399 -0.28541 0.34468 C -0.28541 0.34491 -0.29231 0.34792 -0.29231 0.34815 C -0.29401 0.34838 -0.29583 0.34885 -0.29752 0.34931 C -0.29869 0.34977 -0.29974 0.35047 -0.30091 0.35093 C -0.30299 0.35163 -0.30494 0.35186 -0.30703 0.35255 C -0.3082 0.35278 -0.30924 0.35394 -0.31041 0.35394 C -0.32109 0.35487 -0.33177 0.35487 -0.34231 0.35556 C -0.35429 0.35625 -0.36653 0.35741 -0.37851 0.35857 C -0.38659 0.36204 -0.37656 0.35788 -0.38724 0.36158 C -0.38828 0.36204 -0.38945 0.3625 -0.39062 0.3632 C -0.39401 0.36482 -0.39218 0.36459 -0.39401 0.36459 " pathEditMode="relative" rAng="0" ptsTypes="AAAAAAAAAAAAAAAAAAAAAAAAAAAAAAAAAAAAAAAAAAAAAAAAAAAAAAAAAAAAAAAAAAAAA">
                                      <p:cBhvr>
                                        <p:cTn id="6" dur="2000" fill="hold"/>
                                        <p:tgtEl>
                                          <p:spTgt spid="5"/>
                                        </p:tgtEl>
                                        <p:attrNameLst>
                                          <p:attrName>ppt_x</p:attrName>
                                          <p:attrName>ppt_y</p:attrName>
                                        </p:attrNameLst>
                                      </p:cBhvr>
                                      <p:rCtr x="-19701" y="18218"/>
                                    </p:animMotion>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nodeType="clickEffect">
                                  <p:stCondLst>
                                    <p:cond delay="0"/>
                                  </p:stCondLst>
                                  <p:childTnLst>
                                    <p:animMotion origin="layout" path="M -0.00664 -0.0044 L -0.00664 -0.0044 C -0.00521 -0.00093 -0.00352 0.00231 -0.00235 0.00625 C -0.00183 0.0081 -0.00183 0.01041 -0.00156 0.01226 C -0.00065 0.01782 -0.00078 0.01643 0.00104 0.02152 C 0.00195 0.02615 0.00182 0.02685 0.00364 0.03078 C 0.00442 0.0324 0.00547 0.03356 0.00625 0.03541 C 0.00729 0.03796 0.00976 0.04583 0.01054 0.04907 C 0.01094 0.05069 0.01094 0.05231 0.01146 0.0537 C 0.01302 0.05949 0.01406 0.05926 0.01653 0.06458 C 0.01732 0.06597 0.01771 0.06759 0.01836 0.06898 C 0.01979 0.07314 0.02122 0.07731 0.02265 0.08125 C 0.02344 0.08379 0.02435 0.08657 0.02526 0.08912 C 0.0263 0.09213 0.02864 0.09814 0.02864 0.09814 C 0.0306 0.10879 0.02786 0.09583 0.03216 0.10902 C 0.03255 0.11041 0.03255 0.11203 0.03294 0.11342 C 0.03346 0.11527 0.03411 0.11666 0.03463 0.11805 C 0.03607 0.12152 0.03789 0.12523 0.03906 0.12893 C 0.04232 0.13912 0.03906 0.13125 0.04336 0.14259 C 0.04622 0.15046 0.04596 0.14745 0.04844 0.15648 C 0.05182 0.16805 0.0457 0.15231 0.05195 0.16713 C 0.05364 0.17615 0.05169 0.16736 0.05534 0.17801 C 0.05612 0.17986 0.05625 0.1824 0.05716 0.18402 C 0.05807 0.18611 0.05937 0.18703 0.06054 0.18865 C 0.0608 0.19074 0.0608 0.19305 0.06146 0.1949 C 0.06198 0.19676 0.06328 0.19768 0.06406 0.1993 C 0.06471 0.20069 0.0651 0.20254 0.06575 0.20393 C 0.06653 0.20555 0.06758 0.20694 0.06836 0.20856 C 0.06966 0.21157 0.07174 0.21782 0.07174 0.21782 C 0.0737 0.22801 0.07122 0.2162 0.07526 0.22847 C 0.07656 0.2324 0.07786 0.23634 0.07864 0.24074 C 0.0789 0.24236 0.07916 0.24398 0.07955 0.24537 C 0.07995 0.24699 0.08073 0.24838 0.08125 0.25 C 0.0819 0.25208 0.08229 0.25416 0.08294 0.25601 C 0.08346 0.25764 0.08411 0.25926 0.08476 0.26064 C 0.09166 0.28055 0.0832 0.2574 0.08984 0.27453 C 0.09114 0.27754 0.09336 0.28379 0.09336 0.28379 C 0.09401 0.28865 0.09414 0.29166 0.09596 0.29606 C 0.09661 0.29768 0.09765 0.29907 0.09857 0.30046 C 0.09883 0.30208 0.09896 0.3037 0.09935 0.30509 C 0.10065 0.31064 0.10104 0.31134 0.10286 0.31597 C 0.10495 0.33101 0.10182 0.3125 0.10625 0.32824 C 0.10677 0.33009 0.10677 0.3324 0.10716 0.33426 C 0.10807 0.33865 0.10911 0.3412 0.11054 0.34514 C 0.11094 0.34699 0.11107 0.3493 0.11146 0.35115 C 0.11185 0.35324 0.11276 0.35509 0.11315 0.3574 C 0.11562 0.3706 0.11224 0.36018 0.11575 0.36967 C 0.11627 0.37291 0.11758 0.38264 0.11836 0.38495 L 0.12174 0.39421 C 0.12265 0.39305 0.12422 0.39282 0.12435 0.39097 C 0.12461 0.38912 0.12344 0.38773 0.12265 0.38634 C 0.11862 0.37916 0.12174 0.3868 0.11745 0.38194 C 0.11719 0.38148 0.11745 0.38078 0.11745 0.38032 " pathEditMode="relative" ptsTypes="AAAAAAAAAAAAAAAAAAAAAAAAAAAAAAAAAAAAAAAAAAAAAAAAAAAAA">
                                      <p:cBhvr>
                                        <p:cTn id="10" dur="2000" fill="hold"/>
                                        <p:tgtEl>
                                          <p:spTgt spid="6"/>
                                        </p:tgtEl>
                                        <p:attrNameLst>
                                          <p:attrName>ppt_x</p:attrName>
                                          <p:attrName>ppt_y</p:attrName>
                                        </p:attrNameLst>
                                      </p:cBhvr>
                                    </p:animMotion>
                                  </p:childTnLst>
                                </p:cTn>
                              </p:par>
                            </p:childTnLst>
                          </p:cTn>
                        </p:par>
                      </p:childTnLst>
                    </p:cTn>
                  </p:par>
                  <p:par>
                    <p:cTn id="11" fill="hold">
                      <p:stCondLst>
                        <p:cond delay="indefinite"/>
                      </p:stCondLst>
                      <p:childTnLst>
                        <p:par>
                          <p:cTn id="12" fill="hold">
                            <p:stCondLst>
                              <p:cond delay="0"/>
                            </p:stCondLst>
                            <p:childTnLst>
                              <p:par>
                                <p:cTn id="13" presetID="0" presetClass="path" presetSubtype="0" accel="50000" decel="50000" fill="hold" nodeType="clickEffect">
                                  <p:stCondLst>
                                    <p:cond delay="0"/>
                                  </p:stCondLst>
                                  <p:childTnLst>
                                    <p:animMotion origin="layout" path="M -0.00312 0.02616 L -0.00312 0.02616 C -0.0043 0.03009 -0.00586 0.03403 -0.00664 0.03819 C -0.00729 0.04166 -0.00716 0.04537 -0.00755 0.04907 C -0.00781 0.05278 -0.00859 0.05903 -0.00924 0.06273 C -0.0095 0.06435 -0.00977 0.06597 -0.01003 0.06736 C -0.01055 0.07291 -0.01081 0.07893 -0.01185 0.08426 C -0.01393 0.09583 -0.01315 0.08866 -0.01615 0.10116 C -0.0168 0.10416 -0.01719 0.10717 -0.01784 0.11041 C -0.02018 0.12176 -0.01914 0.11435 -0.02135 0.12708 C -0.02161 0.12916 -0.02174 0.13125 -0.02213 0.13333 C -0.02266 0.13541 -0.02344 0.13727 -0.02383 0.13935 C -0.02461 0.14236 -0.02474 0.14583 -0.02565 0.14861 C -0.02708 0.1537 -0.02721 0.15509 -0.02904 0.15926 C -0.03021 0.16203 -0.03112 0.16481 -0.03255 0.1669 C -0.0332 0.16805 -0.03424 0.16805 -0.03503 0.16852 C -0.0401 0.17453 -0.03529 0.16944 -0.04023 0.17315 C -0.04141 0.17407 -0.04245 0.17546 -0.04375 0.17616 C -0.04544 0.17731 -0.04727 0.17801 -0.04883 0.17916 C -0.04987 0.18009 -0.05052 0.18171 -0.05143 0.18241 C -0.0526 0.1831 -0.05378 0.18333 -0.05495 0.18379 C -0.05573 0.18426 -0.05664 0.18495 -0.05755 0.18541 C -0.06081 0.1868 -0.06445 0.1875 -0.06784 0.18842 C -0.0724 0.1912 -0.06888 0.18935 -0.07565 0.19143 C -0.07721 0.19213 -0.08359 0.19444 -0.08503 0.19467 L -0.16172 0.19606 C -0.17721 0.20301 -0.16133 0.19629 -0.17383 0.20069 C -0.175 0.20116 -0.17617 0.20162 -0.17734 0.20231 C -0.17812 0.20278 -0.17904 0.20347 -0.17982 0.2037 C -0.18164 0.2044 -0.18333 0.20463 -0.18503 0.20532 C -0.18594 0.20555 -0.18672 0.20648 -0.18763 0.20694 C -0.18958 0.20764 -0.19167 0.20787 -0.19362 0.20833 C -0.19453 0.20879 -0.19544 0.20949 -0.19622 0.20995 C -0.19961 0.21157 -0.20078 0.21134 -0.20404 0.21458 C -0.20586 0.2162 -0.20716 0.21967 -0.20924 0.2206 C -0.21549 0.22338 -0.20977 0.2206 -0.21693 0.22523 C -0.21992 0.22708 -0.22357 0.22893 -0.22643 0.23125 C -0.22734 0.23217 -0.22812 0.23356 -0.22904 0.23449 C -0.23008 0.23565 -0.23138 0.23634 -0.23242 0.2375 C -0.23372 0.23889 -0.23477 0.24051 -0.23594 0.24213 C -0.24857 0.25787 -0.23242 0.23657 -0.24792 0.25741 C -0.24909 0.25903 -0.25039 0.26018 -0.25143 0.26203 C -0.25221 0.26342 -0.25299 0.26551 -0.25404 0.26666 C -0.25482 0.26759 -0.25573 0.26736 -0.25664 0.26805 C -0.26549 0.27685 -0.25846 0.27222 -0.26432 0.27569 C -0.26575 0.27778 -0.26732 0.27963 -0.26862 0.28194 C -0.2694 0.28333 -0.26966 0.28518 -0.27044 0.28657 C -0.27109 0.28819 -0.27213 0.28958 -0.27292 0.2912 C -0.27344 0.29375 -0.27448 0.3 -0.27552 0.30185 C -0.27617 0.30301 -0.27721 0.30278 -0.27812 0.30347 C -0.27969 0.30555 -0.28542 0.31342 -0.28672 0.31412 C -0.29258 0.31759 -0.28542 0.31319 -0.29362 0.31875 C -0.29609 0.32037 -0.297 0.3206 -0.29974 0.32176 C -0.30078 0.32268 -0.30195 0.32384 -0.30312 0.32477 C -0.30482 0.32616 -0.30742 0.32708 -0.30911 0.32778 C -0.3168 0.3368 -0.30456 0.32315 -0.31693 0.33403 C -0.3181 0.33495 -0.31914 0.33634 -0.32031 0.33703 C -0.32148 0.33773 -0.32279 0.33773 -0.32383 0.33866 C -0.32617 0.34028 -0.32838 0.34259 -0.33073 0.34467 C -0.3319 0.34583 -0.33294 0.34699 -0.33411 0.34791 C -0.33763 0.34977 -0.33971 0.35116 -0.34362 0.35393 C -0.34479 0.35486 -0.34596 0.35602 -0.34713 0.35694 C -0.34844 0.3581 -0.34987 0.35926 -0.35143 0.35995 C -0.35508 0.36227 -0.35599 0.36111 -0.36003 0.36458 C -0.36341 0.36759 -0.36315 0.36713 -0.36602 0.37083 C -0.36719 0.37222 -0.36823 0.37407 -0.36953 0.37546 C -0.37109 0.37685 -0.37448 0.37893 -0.37643 0.38009 C -0.38372 0.39282 -0.37865 0.3868 -0.38411 0.39074 C -0.38477 0.3912 -0.38529 0.39166 -0.38581 0.39236 " pathEditMode="relative" ptsTypes="AAAAAAAAAAAAAAAAAAAAAAAAAAAAAAAAAAAAAAAAAAAAAAAAAAAAAAAAAAAAAAAAAAAAA">
                                      <p:cBhvr>
                                        <p:cTn id="14" dur="2000" fill="hold"/>
                                        <p:tgtEl>
                                          <p:spTgt spid="7"/>
                                        </p:tgtEl>
                                        <p:attrNameLst>
                                          <p:attrName>ppt_x</p:attrName>
                                          <p:attrName>ppt_y</p:attrName>
                                        </p:attrNameLst>
                                      </p:cBhvr>
                                    </p:animMotion>
                                  </p:childTnLst>
                                </p:cTn>
                              </p:par>
                            </p:childTnLst>
                          </p:cTn>
                        </p:par>
                      </p:childTnLst>
                    </p:cTn>
                  </p:par>
                  <p:par>
                    <p:cTn id="15" fill="hold">
                      <p:stCondLst>
                        <p:cond delay="indefinite"/>
                      </p:stCondLst>
                      <p:childTnLst>
                        <p:par>
                          <p:cTn id="16" fill="hold">
                            <p:stCondLst>
                              <p:cond delay="0"/>
                            </p:stCondLst>
                            <p:childTnLst>
                              <p:par>
                                <p:cTn id="17" presetID="0" presetClass="path" presetSubtype="0" accel="50000" decel="50000" fill="hold" nodeType="clickEffect">
                                  <p:stCondLst>
                                    <p:cond delay="0"/>
                                  </p:stCondLst>
                                  <p:childTnLst>
                                    <p:animMotion origin="layout" path="M -0.00182 0.00648 L -0.00182 0.00648 C -0.00078 0.01088 0.00052 0.01551 0.00156 0.02014 C 0.00195 0.02176 0.00208 0.02338 0.00247 0.02476 C 0.00286 0.02685 0.00364 0.0287 0.00416 0.03078 C 0.00482 0.03379 0.00469 0.0375 0.00586 0.04004 C 0.01068 0.05069 0.00833 0.0449 0.01276 0.05694 C 0.01302 0.05856 0.01315 0.06018 0.01367 0.06157 C 0.01588 0.06875 0.02031 0.07847 0.02396 0.08287 C 0.02565 0.08495 0.02773 0.08657 0.02916 0.08912 C 0.03242 0.0949 0.0306 0.09305 0.03437 0.09514 C 0.03515 0.09676 0.03607 0.09814 0.03685 0.09976 C 0.03763 0.10115 0.03789 0.10301 0.03867 0.10439 C 0.03997 0.10671 0.0431 0.10902 0.04466 0.11064 C 0.04609 0.11203 0.04752 0.11365 0.04896 0.11504 C 0.05013 0.1162 0.05143 0.11689 0.05247 0.11828 C 0.05377 0.1199 0.05469 0.12245 0.05586 0.1243 C 0.05794 0.12754 0.05859 0.12754 0.06107 0.12893 C 0.0625 0.13148 0.0638 0.13426 0.06536 0.13657 C 0.06693 0.13889 0.06875 0.14074 0.07057 0.14282 C 0.07135 0.14375 0.07239 0.14444 0.07318 0.14583 C 0.07956 0.15717 0.07135 0.14328 0.07916 0.15486 C 0.08008 0.15648 0.08086 0.1581 0.08177 0.15949 C 0.08281 0.16134 0.08398 0.16273 0.08515 0.16412 C 0.08659 0.16574 0.08828 0.16689 0.08945 0.16875 C 0.09193 0.17245 0.09414 0.17685 0.09635 0.18101 C 0.09726 0.18264 0.09791 0.18449 0.09896 0.18564 C 0.10729 0.19444 0.09948 0.18541 0.10677 0.19629 C 0.10755 0.19745 0.10859 0.19814 0.10937 0.1993 C 0.11055 0.20139 0.11146 0.2037 0.11276 0.20555 C 0.11445 0.20787 0.11653 0.20902 0.11797 0.21157 L 0.12565 0.22546 C 0.12656 0.22708 0.12708 0.22939 0.12825 0.23009 C 0.12916 0.23055 0.13008 0.23078 0.13086 0.23148 C 0.13294 0.23333 0.13633 0.23889 0.13776 0.24074 C 0.13945 0.24282 0.14127 0.2449 0.14297 0.24699 C 0.14388 0.24791 0.14466 0.24884 0.14557 0.25 C 0.15469 0.26226 0.14349 0.24629 0.15156 0.26064 C 0.15299 0.26319 0.15911 0.2699 0.16015 0.27129 C 0.16133 0.27291 0.1625 0.2743 0.16367 0.27592 C 0.16653 0.28032 0.16614 0.28171 0.16966 0.28518 C 0.17109 0.28657 0.17252 0.28726 0.17396 0.28819 C 0.17682 0.29583 0.17487 0.29189 0.18086 0.29907 L 0.18346 0.30208 C 0.18463 0.30509 0.18528 0.30902 0.18698 0.31134 C 0.197 0.32476 0.1845 0.30764 0.19297 0.32037 C 0.19622 0.32546 0.19635 0.32384 0.19896 0.32963 C 0.19961 0.33101 0.2 0.33287 0.20078 0.33426 C 0.20156 0.33588 0.20247 0.33703 0.20325 0.33889 C 0.2112 0.35601 0.20638 0.34514 0.21015 0.35717 C 0.21068 0.35879 0.21146 0.36018 0.21198 0.3618 C 0.21497 0.37384 0.21159 0.36851 0.21627 0.37407 C 0.2168 0.37569 0.21719 0.37731 0.21797 0.3787 C 0.22005 0.3824 0.22318 0.38333 0.22578 0.38472 L 0.22825 0.38634 C 0.22916 0.3868 0.22995 0.38796 0.23086 0.38796 L 0.23268 0.38796 " pathEditMode="relative" ptsTypes="AAAAAAAAAAAAAAAAAAAAAAAAAAAAAAAAAAAAAAAAAAAAAAAAAAAAAAAAA">
                                      <p:cBhvr>
                                        <p:cTn id="18" dur="2000" fill="hold"/>
                                        <p:tgtEl>
                                          <p:spTgt spid="8"/>
                                        </p:tgtEl>
                                        <p:attrNameLst>
                                          <p:attrName>ppt_x</p:attrName>
                                          <p:attrName>ppt_y</p:attrName>
                                        </p:attrNameLst>
                                      </p:cBhvr>
                                    </p:animMotion>
                                  </p:childTnLst>
                                </p:cTn>
                              </p:par>
                            </p:childTnLst>
                          </p:cTn>
                        </p:par>
                      </p:childTnLst>
                    </p:cTn>
                  </p:par>
                  <p:par>
                    <p:cTn id="19" fill="hold">
                      <p:stCondLst>
                        <p:cond delay="indefinite"/>
                      </p:stCondLst>
                      <p:childTnLst>
                        <p:par>
                          <p:cTn id="20" fill="hold">
                            <p:stCondLst>
                              <p:cond delay="0"/>
                            </p:stCondLst>
                            <p:childTnLst>
                              <p:par>
                                <p:cTn id="21" presetID="0" presetClass="path" presetSubtype="0" accel="50000" decel="50000" fill="hold" nodeType="clickEffect">
                                  <p:stCondLst>
                                    <p:cond delay="0"/>
                                  </p:stCondLst>
                                  <p:childTnLst>
                                    <p:animMotion origin="layout" path="M -0.01042 0.02939 L -0.01042 0.02939 C -0.01016 0.04259 -0.00977 0.05578 -0.00964 0.06921 C -0.00873 0.23264 -0.00886 0.27291 -0.00886 0.39421 " pathEditMode="relative" ptsTypes="AAAA">
                                      <p:cBhvr>
                                        <p:cTn id="22" dur="2000" fill="hold"/>
                                        <p:tgtEl>
                                          <p:spTgt spid="2"/>
                                        </p:tgtEl>
                                        <p:attrNameLst>
                                          <p:attrName>ppt_x</p:attrName>
                                          <p:attrName>ppt_y</p:attrName>
                                        </p:attrNameLst>
                                      </p:cBhvr>
                                    </p:animMotion>
                                  </p:childTnLst>
                                </p:cTn>
                              </p:par>
                            </p:childTnLst>
                          </p:cTn>
                        </p:par>
                      </p:childTnLst>
                    </p:cTn>
                  </p:par>
                  <p:par>
                    <p:cTn id="23" fill="hold">
                      <p:stCondLst>
                        <p:cond delay="indefinite"/>
                      </p:stCondLst>
                      <p:childTnLst>
                        <p:par>
                          <p:cTn id="24" fill="hold">
                            <p:stCondLst>
                              <p:cond delay="0"/>
                            </p:stCondLst>
                            <p:childTnLst>
                              <p:par>
                                <p:cTn id="25" presetID="0" presetClass="path" presetSubtype="0" accel="50000" decel="50000" fill="hold" nodeType="clickEffect">
                                  <p:stCondLst>
                                    <p:cond delay="0"/>
                                  </p:stCondLst>
                                  <p:childTnLst>
                                    <p:animMotion origin="layout" path="M 0.00234 0.02476 L 0.00234 0.02476 C 0.0026 0.03078 0.00247 0.03703 0.00312 0.04305 C 0.00338 0.0449 0.00443 0.04606 0.00482 0.04768 C 0.0056 0.05069 0.00612 0.0537 0.00664 0.05694 C 0.0069 0.05879 0.0069 0.06111 0.00742 0.06296 C 0.00794 0.06481 0.01224 0.07569 0.01354 0.07824 C 0.01458 0.08055 0.01562 0.08264 0.01693 0.08449 C 0.01862 0.0868 0.02096 0.08773 0.02292 0.08912 C 0.03086 0.09838 0.01836 0.08379 0.02982 0.09676 C 0.03164 0.09861 0.03307 0.10162 0.03503 0.10277 C 0.0375 0.10416 0.03867 0.10486 0.04102 0.1074 C 0.0431 0.10972 0.04505 0.11273 0.04713 0.11504 C 0.04818 0.1162 0.04948 0.11666 0.05052 0.11805 C 0.05807 0.12824 0.04922 0.12152 0.05911 0.12731 C 0.06719 0.13796 0.0582 0.12662 0.06602 0.13495 C 0.06784 0.1368 0.06953 0.13912 0.07122 0.1412 C 0.07213 0.14213 0.07305 0.14305 0.07383 0.14421 C 0.07526 0.14629 0.07643 0.14884 0.07812 0.15023 C 0.08034 0.15208 0.08503 0.15347 0.08503 0.15347 C 0.09466 0.16203 0.08255 0.15162 0.09193 0.1581 C 0.0931 0.15879 0.09414 0.16041 0.09531 0.16111 C 0.09766 0.16226 0.1 0.16319 0.10221 0.16412 C 0.10338 0.16458 0.10456 0.16527 0.10573 0.16574 C 0.10768 0.1662 0.10977 0.16643 0.11172 0.16713 C 0.11289 0.16759 0.11406 0.16828 0.11523 0.16875 C 0.12005 0.17037 0.12174 0.1699 0.12643 0.17176 C 0.12865 0.17268 0.13099 0.17384 0.13333 0.17476 C 0.13437 0.17546 0.13555 0.17592 0.13672 0.17639 C 0.1474 0.18009 0.13411 0.17546 0.14622 0.17939 C 0.14766 0.17986 0.14909 0.18055 0.15052 0.18101 C 0.15911 0.18703 0.15195 0.18287 0.16693 0.18564 C 0.16862 0.18588 0.17031 0.18657 0.17213 0.18703 C 0.17526 0.18819 0.17825 0.18958 0.18151 0.19027 C 0.18763 0.19143 0.19961 0.19328 0.19961 0.19328 L 0.20391 0.19467 C 0.20924 0.19652 0.21198 0.19676 0.21771 0.1993 C 0.2263 0.20324 0.22227 0.20185 0.22982 0.20393 C 0.23724 0.20926 0.23138 0.20601 0.24193 0.20856 C 0.24336 0.20902 0.24479 0.20972 0.24622 0.21018 C 0.25052 0.21088 0.25482 0.21111 0.25911 0.21157 C 0.2724 0.21551 0.25768 0.21018 0.26771 0.2162 C 0.26914 0.21713 0.27057 0.21713 0.272 0.21782 C 0.27435 0.21875 0.27669 0.2199 0.27891 0.22083 C 0.28008 0.22129 0.28125 0.22199 0.28242 0.22245 C 0.28411 0.22291 0.28581 0.22338 0.28763 0.22384 C 0.30273 0.22777 0.28724 0.22338 0.29961 0.22685 C 0.30508 0.23032 0.29896 0.22685 0.30742 0.23009 C 0.30977 0.23078 0.31198 0.23217 0.31432 0.2331 C 0.31549 0.23356 0.31667 0.23402 0.31771 0.23472 C 0.31862 0.23518 0.3194 0.23588 0.32031 0.23611 C 0.32227 0.2368 0.32435 0.23726 0.3263 0.23773 C 0.33008 0.23981 0.33177 0.24051 0.33503 0.24375 C 0.33672 0.2456 0.33828 0.24861 0.3401 0.25 C 0.34154 0.25092 0.3431 0.25185 0.3444 0.25301 C 0.34713 0.25532 0.34883 0.25949 0.3513 0.26226 C 0.35208 0.26296 0.35312 0.26319 0.35391 0.26365 C 0.35859 0.27222 0.35872 0.26944 0.36003 0.27754 C 0.36055 0.28148 0.36172 0.28981 0.36172 0.28981 C 0.36211 0.29722 0.3625 0.30532 0.36341 0.31273 C 0.36393 0.31689 0.36445 0.32106 0.3651 0.325 L 0.36693 0.33426 C 0.36654 0.33935 0.36654 0.34444 0.36602 0.34953 C 0.36562 0.35277 0.36471 0.35555 0.36432 0.35879 L 0.36341 0.36481 L 0.3625 0.38032 " pathEditMode="relative" ptsTypes="AAAAAAAAAAAAAAAAAAAAAAAAAAAAAAAAAAAAAAAAAAAAAAAAAAAAAAAAAAAAAAAAAA">
                                      <p:cBhvr>
                                        <p:cTn id="26" dur="2000" fill="hold"/>
                                        <p:tgtEl>
                                          <p:spTgt spid="3"/>
                                        </p:tgtEl>
                                        <p:attrNameLst>
                                          <p:attrName>ppt_x</p:attrName>
                                          <p:attrName>ppt_y</p:attrName>
                                        </p:attrNameLst>
                                      </p:cBhvr>
                                    </p:animMotion>
                                  </p:childTnLst>
                                </p:cTn>
                              </p:par>
                            </p:childTnLst>
                          </p:cTn>
                        </p:par>
                      </p:childTnLst>
                    </p:cTn>
                  </p:par>
                  <p:par>
                    <p:cTn id="27" fill="hold">
                      <p:stCondLst>
                        <p:cond delay="indefinite"/>
                      </p:stCondLst>
                      <p:childTnLst>
                        <p:par>
                          <p:cTn id="28" fill="hold">
                            <p:stCondLst>
                              <p:cond delay="0"/>
                            </p:stCondLst>
                            <p:childTnLst>
                              <p:par>
                                <p:cTn id="29" presetID="0" presetClass="path" presetSubtype="0" accel="50000" decel="50000" fill="hold" nodeType="clickEffect">
                                  <p:stCondLst>
                                    <p:cond delay="0"/>
                                  </p:stCondLst>
                                  <p:childTnLst>
                                    <p:animMotion origin="layout" path="M -0.00924 0.01551 L -0.00924 0.01551 C -0.00963 0.04699 -0.00963 0.0787 -0.01016 0.11041 C -0.01016 0.1125 -0.01068 0.11458 -0.01107 0.11666 C -0.01172 0.12083 -0.01237 0.12314 -0.01367 0.12731 C -0.01419 0.12893 -0.01484 0.13032 -0.01536 0.13194 C -0.01966 0.1456 -0.01458 0.13148 -0.01875 0.14259 C -0.0207 0.15601 -0.01797 0.14282 -0.02226 0.15185 C -0.02878 0.16597 -0.01823 0.15023 -0.02734 0.1625 C -0.03047 0.17338 -0.02747 0.16458 -0.03255 0.17476 C -0.03659 0.18287 -0.03372 0.17963 -0.03854 0.18703 C -0.03945 0.18842 -0.04036 0.18889 -0.04115 0.19027 C -0.04245 0.19213 -0.04362 0.19421 -0.04466 0.19629 C -0.04753 0.20231 -0.04518 0.20023 -0.04896 0.20694 C -0.05 0.20879 -0.05143 0.20972 -0.05234 0.21157 C -0.05312 0.21296 -0.05338 0.21504 -0.05417 0.2162 C -0.05573 0.21875 -0.05755 0.22037 -0.05924 0.22245 C -0.06016 0.22338 -0.06094 0.22453 -0.06185 0.22546 C -0.06302 0.22639 -0.06432 0.22708 -0.06536 0.22847 C -0.06628 0.22986 -0.06693 0.23194 -0.06784 0.2331 C -0.07578 0.24213 -0.07226 0.23726 -0.07825 0.24074 C -0.07969 0.24166 -0.08112 0.24259 -0.08255 0.24375 C -0.08346 0.24467 -0.08424 0.24629 -0.08516 0.24699 C -0.0862 0.24768 -0.0875 0.24791 -0.08854 0.24838 C -0.08945 0.24884 -0.09036 0.2493 -0.09115 0.25 C -0.09492 0.25277 -0.09609 0.25486 -0.09974 0.25926 C -0.10065 0.26018 -0.1013 0.2618 -0.10234 0.26226 L -0.10586 0.26365 C -0.11042 0.27199 -0.10612 0.26527 -0.11185 0.27152 C -0.11185 0.27152 -0.11836 0.27916 -0.11966 0.28055 L -0.12213 0.28379 L -0.12474 0.2868 C -0.12851 0.30648 -0.12487 0.28634 -0.12734 0.3037 C -0.12904 0.31527 -0.12747 0.3 -0.12904 0.31435 C -0.1306 0.32777 -0.12917 0.31921 -0.13086 0.32824 C -0.13112 0.34051 -0.13073 0.35277 -0.13164 0.36504 C -0.1319 0.36782 -0.13359 0.3699 -0.13424 0.37268 C -0.13503 0.37546 -0.13594 0.38194 -0.13594 0.38194 L -0.13763 0.37731 " pathEditMode="relative" ptsTypes="AAAAAAAAAAAAAAAAAAAAAAAAAAAAAAAAAAAAAAA">
                                      <p:cBhvr>
                                        <p:cTn id="30" dur="2000" fill="hold"/>
                                        <p:tgtEl>
                                          <p:spTgt spid="4"/>
                                        </p:tgtEl>
                                        <p:attrNameLst>
                                          <p:attrName>ppt_x</p:attrName>
                                          <p:attrName>ppt_y</p:attrName>
                                        </p:attrNameLst>
                                      </p:cBhvr>
                                    </p:animMotion>
                                  </p:childTnLst>
                                </p:cTn>
                              </p:par>
                            </p:childTnLst>
                          </p:cTn>
                        </p:par>
                      </p:childTnLst>
                    </p:cTn>
                  </p:par>
                  <p:par>
                    <p:cTn id="31" fill="hold">
                      <p:stCondLst>
                        <p:cond delay="indefinite"/>
                      </p:stCondLst>
                      <p:childTnLst>
                        <p:par>
                          <p:cTn id="32" fill="hold">
                            <p:stCondLst>
                              <p:cond delay="0"/>
                            </p:stCondLst>
                            <p:childTnLst>
                              <p:par>
                                <p:cTn id="33" presetID="0" presetClass="path" presetSubtype="0" accel="50000" decel="50000" fill="hold" nodeType="clickEffect">
                                  <p:stCondLst>
                                    <p:cond delay="0"/>
                                  </p:stCondLst>
                                  <p:childTnLst>
                                    <p:animMotion origin="layout" path="M -0.00195 0.00023 L -0.00195 0.00023 C -0.00169 0.01088 -0.00156 0.02152 -0.00117 0.0324 C -0.00104 0.03634 -0.00091 0.04051 -0.00026 0.04467 C 0.00313 0.06643 0.00196 0.05324 0.00482 0.06597 C 0.0056 0.06898 0.00547 0.07268 0.00664 0.07523 C 0.00977 0.08287 0.00834 0.07916 0.01094 0.08588 C 0.0112 0.0875 0.0112 0.08935 0.01172 0.09051 C 0.01511 0.09884 0.01485 0.09467 0.01862 0.10139 C 0.01967 0.10301 0.02032 0.10555 0.02123 0.1074 C 0.02227 0.10926 0.0237 0.11018 0.02474 0.11203 C 0.02579 0.11389 0.02631 0.11643 0.02735 0.11828 C 0.02904 0.12106 0.03034 0.12152 0.03243 0.12268 C 0.03425 0.12476 0.03776 0.12916 0.03933 0.13032 C 0.0405 0.13125 0.04167 0.13148 0.04284 0.13194 C 0.04375 0.1331 0.04454 0.13426 0.04545 0.13495 C 0.04623 0.13564 0.04714 0.13611 0.04805 0.13657 C 0.04948 0.1375 0.05092 0.13865 0.05235 0.13958 C 0.05404 0.14074 0.05599 0.14097 0.05756 0.14259 C 0.05834 0.14375 0.05925 0.14467 0.06003 0.14583 C 0.0612 0.14722 0.06224 0.14907 0.06355 0.15046 C 0.06576 0.15277 0.06823 0.15393 0.07045 0.15648 L 0.07566 0.16273 C 0.07644 0.16365 0.07735 0.16481 0.07826 0.16574 C 0.07969 0.16713 0.08099 0.16921 0.08256 0.17037 C 0.08386 0.17129 0.08542 0.17129 0.08685 0.17176 C 0.08985 0.17546 0.0931 0.17893 0.09545 0.18402 C 0.0961 0.18541 0.09649 0.18726 0.09714 0.18865 C 0.10274 0.20046 0.09714 0.18657 0.10144 0.19791 C 0.10469 0.21458 0.09961 0.18935 0.10404 0.20717 C 0.10625 0.21597 0.10573 0.21875 0.10756 0.22847 C 0.10782 0.23009 0.10821 0.23148 0.10834 0.2331 C 0.10873 0.23564 0.10899 0.23819 0.10925 0.24074 C 0.10951 0.24282 0.10977 0.2449 0.11016 0.24699 C 0.11081 0.25764 0.11081 0.25879 0.11185 0.26851 C 0.11211 0.27106 0.11237 0.27361 0.11263 0.27615 C 0.11289 0.27754 0.11329 0.27916 0.11355 0.28078 C 0.11511 0.29074 0.1155 0.29351 0.11615 0.3037 C 0.11654 0.30926 0.11654 0.31504 0.11706 0.3206 C 0.11745 0.32569 0.11875 0.33588 0.11875 0.33588 C 0.11967 0.36041 0.11954 0.35023 0.11954 0.36666 " pathEditMode="relative" ptsTypes="AAAAAAAAAAAAAAAAAAAAAAAAAAAAAAAAAAAAAAAAA">
                                      <p:cBhvr>
                                        <p:cTn id="34" dur="2000" fill="hold"/>
                                        <p:tgtEl>
                                          <p:spTgt spid="9"/>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xmlns="" id="{B24B4DF5-DBDC-4685-B396-773842932CC2}"/>
              </a:ext>
            </a:extLst>
          </p:cNvPr>
          <p:cNvSpPr txBox="1"/>
          <p:nvPr/>
        </p:nvSpPr>
        <p:spPr>
          <a:xfrm>
            <a:off x="1356345" y="1053994"/>
            <a:ext cx="8429297" cy="769441"/>
          </a:xfrm>
          <a:prstGeom prst="rect">
            <a:avLst/>
          </a:prstGeom>
          <a:noFill/>
        </p:spPr>
        <p:txBody>
          <a:bodyPr wrap="square" rtlCol="0">
            <a:spAutoFit/>
          </a:bodyPr>
          <a:lstStyle/>
          <a:p>
            <a:pPr algn="ctr"/>
            <a:r>
              <a:rPr lang="fr-FR" sz="4400" dirty="0"/>
              <a:t>La règle du jeu</a:t>
            </a:r>
          </a:p>
        </p:txBody>
      </p:sp>
      <p:sp>
        <p:nvSpPr>
          <p:cNvPr id="3" name="ZoneTexte 2">
            <a:extLst>
              <a:ext uri="{FF2B5EF4-FFF2-40B4-BE49-F238E27FC236}">
                <a16:creationId xmlns:a16="http://schemas.microsoft.com/office/drawing/2014/main" xmlns="" id="{D2D10463-8E66-4B71-9B9D-B3D7828C4C0A}"/>
              </a:ext>
            </a:extLst>
          </p:cNvPr>
          <p:cNvSpPr txBox="1"/>
          <p:nvPr/>
        </p:nvSpPr>
        <p:spPr>
          <a:xfrm>
            <a:off x="470517" y="4065973"/>
            <a:ext cx="10058400" cy="1077218"/>
          </a:xfrm>
          <a:prstGeom prst="rect">
            <a:avLst/>
          </a:prstGeom>
          <a:noFill/>
        </p:spPr>
        <p:txBody>
          <a:bodyPr wrap="square" rtlCol="0">
            <a:spAutoFit/>
          </a:bodyPr>
          <a:lstStyle/>
          <a:p>
            <a:pPr algn="ctr"/>
            <a:r>
              <a:rPr lang="fr-FR" sz="3200" b="1" dirty="0"/>
              <a:t>Celui qui a distribué entame </a:t>
            </a:r>
          </a:p>
          <a:p>
            <a:pPr algn="ctr"/>
            <a:r>
              <a:rPr lang="fr-FR" sz="3200" b="1" dirty="0"/>
              <a:t>(il met donc une première carte sur la table)</a:t>
            </a:r>
          </a:p>
        </p:txBody>
      </p:sp>
    </p:spTree>
    <p:extLst>
      <p:ext uri="{BB962C8B-B14F-4D97-AF65-F5344CB8AC3E}">
        <p14:creationId xmlns:p14="http://schemas.microsoft.com/office/powerpoint/2010/main" val="1037300259"/>
      </p:ext>
    </p:extLst>
  </p:cSld>
  <p:clrMapOvr>
    <a:masterClrMapping/>
  </p:clrMapOvr>
  <p:transition spd="slow">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a:extLst>
              <a:ext uri="{FF2B5EF4-FFF2-40B4-BE49-F238E27FC236}">
                <a16:creationId xmlns:a16="http://schemas.microsoft.com/office/drawing/2014/main" xmlns="" id="{369C5D9B-631E-454A-8DAF-56F6E620A4D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84136" y="4339362"/>
            <a:ext cx="719051" cy="1109749"/>
          </a:xfrm>
          <a:prstGeom prst="rect">
            <a:avLst/>
          </a:prstGeom>
        </p:spPr>
      </p:pic>
      <p:pic>
        <p:nvPicPr>
          <p:cNvPr id="13" name="Image 12">
            <a:extLst>
              <a:ext uri="{FF2B5EF4-FFF2-40B4-BE49-F238E27FC236}">
                <a16:creationId xmlns:a16="http://schemas.microsoft.com/office/drawing/2014/main" xmlns="" id="{AFAD9D50-7EE0-4FA0-8526-B006BDEF50E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554" y="2584532"/>
            <a:ext cx="719051" cy="1109749"/>
          </a:xfrm>
          <a:prstGeom prst="rect">
            <a:avLst/>
          </a:prstGeom>
        </p:spPr>
      </p:pic>
      <p:pic>
        <p:nvPicPr>
          <p:cNvPr id="29" name="Image 28">
            <a:extLst>
              <a:ext uri="{FF2B5EF4-FFF2-40B4-BE49-F238E27FC236}">
                <a16:creationId xmlns:a16="http://schemas.microsoft.com/office/drawing/2014/main" xmlns="" id="{5838782F-289D-4A78-AC62-244CDCCB920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54194" y="5482212"/>
            <a:ext cx="720000" cy="1111214"/>
          </a:xfrm>
          <a:prstGeom prst="rect">
            <a:avLst/>
          </a:prstGeom>
        </p:spPr>
      </p:pic>
      <p:pic>
        <p:nvPicPr>
          <p:cNvPr id="31" name="Image 30" descr="Une image contenant dessin&#10;&#10;Description générée automatiquement">
            <a:extLst>
              <a:ext uri="{FF2B5EF4-FFF2-40B4-BE49-F238E27FC236}">
                <a16:creationId xmlns:a16="http://schemas.microsoft.com/office/drawing/2014/main" xmlns="" id="{C46635E6-BCDD-4067-9500-53B1EA5457A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884136" y="3203368"/>
            <a:ext cx="719051" cy="1109749"/>
          </a:xfrm>
          <a:prstGeom prst="rect">
            <a:avLst/>
          </a:prstGeom>
        </p:spPr>
      </p:pic>
      <p:pic>
        <p:nvPicPr>
          <p:cNvPr id="33" name="Image 32" descr="Une image contenant dessin&#10;&#10;Description générée automatiquement">
            <a:extLst>
              <a:ext uri="{FF2B5EF4-FFF2-40B4-BE49-F238E27FC236}">
                <a16:creationId xmlns:a16="http://schemas.microsoft.com/office/drawing/2014/main" xmlns="" id="{FCFE669C-F460-4047-ABF5-25B7A20AFF6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9553" y="3726114"/>
            <a:ext cx="719051" cy="1109749"/>
          </a:xfrm>
          <a:prstGeom prst="rect">
            <a:avLst/>
          </a:prstGeom>
        </p:spPr>
      </p:pic>
      <p:pic>
        <p:nvPicPr>
          <p:cNvPr id="37" name="Image 36" descr="Une image contenant dessin, signe&#10;&#10;Description générée automatiquement">
            <a:extLst>
              <a:ext uri="{FF2B5EF4-FFF2-40B4-BE49-F238E27FC236}">
                <a16:creationId xmlns:a16="http://schemas.microsoft.com/office/drawing/2014/main" xmlns="" id="{6B5AA8B5-5E5B-44E9-9C31-EBCB482ADDAE}"/>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0051" y="4899527"/>
            <a:ext cx="719051" cy="1109749"/>
          </a:xfrm>
          <a:prstGeom prst="rect">
            <a:avLst/>
          </a:prstGeom>
        </p:spPr>
      </p:pic>
      <p:pic>
        <p:nvPicPr>
          <p:cNvPr id="51" name="Image 50">
            <a:extLst>
              <a:ext uri="{FF2B5EF4-FFF2-40B4-BE49-F238E27FC236}">
                <a16:creationId xmlns:a16="http://schemas.microsoft.com/office/drawing/2014/main" xmlns="" id="{FCC2805B-0AFB-45A6-ACA2-F11195BB66FD}"/>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9864880" y="2093619"/>
            <a:ext cx="719051" cy="1109749"/>
          </a:xfrm>
          <a:prstGeom prst="rect">
            <a:avLst/>
          </a:prstGeom>
        </p:spPr>
      </p:pic>
      <p:pic>
        <p:nvPicPr>
          <p:cNvPr id="61" name="Image 60">
            <a:extLst>
              <a:ext uri="{FF2B5EF4-FFF2-40B4-BE49-F238E27FC236}">
                <a16:creationId xmlns:a16="http://schemas.microsoft.com/office/drawing/2014/main" xmlns="" id="{D6D3ACD8-D67B-4C40-8277-CFFB4D10F046}"/>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9864880" y="946774"/>
            <a:ext cx="719051" cy="1109749"/>
          </a:xfrm>
          <a:prstGeom prst="rect">
            <a:avLst/>
          </a:prstGeom>
        </p:spPr>
      </p:pic>
      <p:pic>
        <p:nvPicPr>
          <p:cNvPr id="63" name="Image 62">
            <a:extLst>
              <a:ext uri="{FF2B5EF4-FFF2-40B4-BE49-F238E27FC236}">
                <a16:creationId xmlns:a16="http://schemas.microsoft.com/office/drawing/2014/main" xmlns="" id="{834544C3-AC9F-4D59-8185-F72D2EE3D8AC}"/>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986824" y="407281"/>
            <a:ext cx="719051" cy="1109749"/>
          </a:xfrm>
          <a:prstGeom prst="rect">
            <a:avLst/>
          </a:prstGeom>
        </p:spPr>
      </p:pic>
      <p:pic>
        <p:nvPicPr>
          <p:cNvPr id="67" name="Image 66" descr="Une image contenant dessin&#10;&#10;Description générée automatiquement">
            <a:extLst>
              <a:ext uri="{FF2B5EF4-FFF2-40B4-BE49-F238E27FC236}">
                <a16:creationId xmlns:a16="http://schemas.microsoft.com/office/drawing/2014/main" xmlns="" id="{94F3DC8C-9BF8-46C5-A55E-EFA1755EECAC}"/>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55103" y="1442950"/>
            <a:ext cx="719051" cy="1109749"/>
          </a:xfrm>
          <a:prstGeom prst="rect">
            <a:avLst/>
          </a:prstGeom>
        </p:spPr>
      </p:pic>
      <p:sp>
        <p:nvSpPr>
          <p:cNvPr id="3" name="ZoneTexte 2">
            <a:extLst>
              <a:ext uri="{FF2B5EF4-FFF2-40B4-BE49-F238E27FC236}">
                <a16:creationId xmlns:a16="http://schemas.microsoft.com/office/drawing/2014/main" xmlns="" id="{1F71B262-155D-455F-97EB-E6866D327EDD}"/>
              </a:ext>
            </a:extLst>
          </p:cNvPr>
          <p:cNvSpPr txBox="1"/>
          <p:nvPr/>
        </p:nvSpPr>
        <p:spPr>
          <a:xfrm>
            <a:off x="276823" y="334764"/>
            <a:ext cx="2949565" cy="923330"/>
          </a:xfrm>
          <a:prstGeom prst="rect">
            <a:avLst/>
          </a:prstGeom>
          <a:noFill/>
        </p:spPr>
        <p:txBody>
          <a:bodyPr wrap="square" rtlCol="0">
            <a:spAutoFit/>
          </a:bodyPr>
          <a:lstStyle/>
          <a:p>
            <a:r>
              <a:rPr lang="fr-FR" dirty="0"/>
              <a:t>Océane a distribué.</a:t>
            </a:r>
          </a:p>
          <a:p>
            <a:r>
              <a:rPr lang="fr-FR" dirty="0"/>
              <a:t>Voici ce qu’elle voit (cliquer)</a:t>
            </a:r>
          </a:p>
          <a:p>
            <a:r>
              <a:rPr lang="fr-FR" dirty="0"/>
              <a:t>Elle entame (cliquer)</a:t>
            </a:r>
          </a:p>
        </p:txBody>
      </p:sp>
      <p:pic>
        <p:nvPicPr>
          <p:cNvPr id="65" name="Image 64" descr="Une image contenant dessin, horloge, signe&#10;&#10;Description générée automatiquement">
            <a:extLst>
              <a:ext uri="{FF2B5EF4-FFF2-40B4-BE49-F238E27FC236}">
                <a16:creationId xmlns:a16="http://schemas.microsoft.com/office/drawing/2014/main" xmlns="" id="{E995DDBF-CB8F-4C42-92E3-5788A1EFC638}"/>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571335" y="1440782"/>
            <a:ext cx="719051" cy="1109749"/>
          </a:xfrm>
          <a:prstGeom prst="rect">
            <a:avLst/>
          </a:prstGeom>
        </p:spPr>
      </p:pic>
      <p:pic>
        <p:nvPicPr>
          <p:cNvPr id="57" name="Image 56">
            <a:extLst>
              <a:ext uri="{FF2B5EF4-FFF2-40B4-BE49-F238E27FC236}">
                <a16:creationId xmlns:a16="http://schemas.microsoft.com/office/drawing/2014/main" xmlns="" id="{DB042FE8-BC6F-4DAB-B896-B35E8D0B2931}"/>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1052373" y="1451441"/>
            <a:ext cx="719051" cy="1109749"/>
          </a:xfrm>
          <a:prstGeom prst="rect">
            <a:avLst/>
          </a:prstGeom>
        </p:spPr>
      </p:pic>
      <p:pic>
        <p:nvPicPr>
          <p:cNvPr id="53" name="Image 52" descr="Une image contenant dessin, horloge, signe&#10;&#10;Description générée automatiquement">
            <a:extLst>
              <a:ext uri="{FF2B5EF4-FFF2-40B4-BE49-F238E27FC236}">
                <a16:creationId xmlns:a16="http://schemas.microsoft.com/office/drawing/2014/main" xmlns="" id="{94450E27-A4C4-49A1-AA1A-4948B0A87959}"/>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1545670" y="1451441"/>
            <a:ext cx="719051" cy="1109749"/>
          </a:xfrm>
          <a:prstGeom prst="rect">
            <a:avLst/>
          </a:prstGeom>
        </p:spPr>
      </p:pic>
      <p:pic>
        <p:nvPicPr>
          <p:cNvPr id="27" name="Image 26" descr="Une image contenant dessin&#10;&#10;Description générée automatiquement">
            <a:extLst>
              <a:ext uri="{FF2B5EF4-FFF2-40B4-BE49-F238E27FC236}">
                <a16:creationId xmlns:a16="http://schemas.microsoft.com/office/drawing/2014/main" xmlns="" id="{3AFED467-68DA-4E35-B38B-DC815972FEB6}"/>
              </a:ext>
            </a:extLst>
          </p:cNvPr>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483131" y="3726113"/>
            <a:ext cx="719051" cy="1109749"/>
          </a:xfrm>
          <a:prstGeom prst="rect">
            <a:avLst/>
          </a:prstGeom>
        </p:spPr>
      </p:pic>
      <p:pic>
        <p:nvPicPr>
          <p:cNvPr id="59" name="Image 58">
            <a:extLst>
              <a:ext uri="{FF2B5EF4-FFF2-40B4-BE49-F238E27FC236}">
                <a16:creationId xmlns:a16="http://schemas.microsoft.com/office/drawing/2014/main" xmlns="" id="{9D0765F4-2F0E-4231-9672-15CE897F86D7}"/>
              </a:ext>
            </a:extLst>
          </p:cNvPr>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4490331" y="407280"/>
            <a:ext cx="719051" cy="1109749"/>
          </a:xfrm>
          <a:prstGeom prst="rect">
            <a:avLst/>
          </a:prstGeom>
        </p:spPr>
      </p:pic>
      <p:pic>
        <p:nvPicPr>
          <p:cNvPr id="19" name="Image 18" descr="Une image contenant dessin, horloge, ordinateur&#10;&#10;Description générée automatiquement">
            <a:extLst>
              <a:ext uri="{FF2B5EF4-FFF2-40B4-BE49-F238E27FC236}">
                <a16:creationId xmlns:a16="http://schemas.microsoft.com/office/drawing/2014/main" xmlns="" id="{89AA77B1-A0D6-438E-BA5E-76E6D5DC65D0}"/>
              </a:ext>
            </a:extLst>
          </p:cNvPr>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4912009" y="417381"/>
            <a:ext cx="719051" cy="1109749"/>
          </a:xfrm>
          <a:prstGeom prst="rect">
            <a:avLst/>
          </a:prstGeom>
        </p:spPr>
      </p:pic>
      <p:pic>
        <p:nvPicPr>
          <p:cNvPr id="15" name="Image 14" descr="Une image contenant dessin, horloge, ordinateur&#10;&#10;Description générée automatiquement">
            <a:extLst>
              <a:ext uri="{FF2B5EF4-FFF2-40B4-BE49-F238E27FC236}">
                <a16:creationId xmlns:a16="http://schemas.microsoft.com/office/drawing/2014/main" xmlns="" id="{0E560F49-8804-455C-A65F-860B549893B0}"/>
              </a:ext>
            </a:extLst>
          </p:cNvPr>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5378744" y="406885"/>
            <a:ext cx="719051" cy="1109749"/>
          </a:xfrm>
          <a:prstGeom prst="rect">
            <a:avLst/>
          </a:prstGeom>
        </p:spPr>
      </p:pic>
      <p:pic>
        <p:nvPicPr>
          <p:cNvPr id="49" name="Image 48" descr="Une image contenant dessin, signe, horloge&#10;&#10;Description générée automatiquement">
            <a:extLst>
              <a:ext uri="{FF2B5EF4-FFF2-40B4-BE49-F238E27FC236}">
                <a16:creationId xmlns:a16="http://schemas.microsoft.com/office/drawing/2014/main" xmlns="" id="{6F8018A6-BEE9-416E-BBCD-9A88A29E517D}"/>
              </a:ext>
            </a:extLst>
          </p:cNvPr>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5793088" y="396389"/>
            <a:ext cx="719051" cy="1109749"/>
          </a:xfrm>
          <a:prstGeom prst="rect">
            <a:avLst/>
          </a:prstGeom>
        </p:spPr>
      </p:pic>
      <p:pic>
        <p:nvPicPr>
          <p:cNvPr id="41" name="Image 40" descr="Une image contenant dessin, signe, horloge&#10;&#10;Description générée automatiquement">
            <a:extLst>
              <a:ext uri="{FF2B5EF4-FFF2-40B4-BE49-F238E27FC236}">
                <a16:creationId xmlns:a16="http://schemas.microsoft.com/office/drawing/2014/main" xmlns="" id="{C4CC1562-2B85-4A29-B62B-055F058BC445}"/>
              </a:ext>
            </a:extLst>
          </p:cNvPr>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6242237" y="412868"/>
            <a:ext cx="719051" cy="1109749"/>
          </a:xfrm>
          <a:prstGeom prst="rect">
            <a:avLst/>
          </a:prstGeom>
        </p:spPr>
      </p:pic>
      <p:pic>
        <p:nvPicPr>
          <p:cNvPr id="35" name="Image 34">
            <a:extLst>
              <a:ext uri="{FF2B5EF4-FFF2-40B4-BE49-F238E27FC236}">
                <a16:creationId xmlns:a16="http://schemas.microsoft.com/office/drawing/2014/main" xmlns="" id="{FC21B332-363B-4033-8CAD-3FC5F200AA70}"/>
              </a:ext>
            </a:extLst>
          </p:cNvPr>
          <p:cNvPicPr>
            <a:picLocks noChangeAspect="1"/>
          </p:cNvPicPr>
          <p:nvPr/>
        </p:nvPicPr>
        <p:blipFill>
          <a:blip r:embed="rId22">
            <a:extLst>
              <a:ext uri="{28A0092B-C50C-407E-A947-70E740481C1C}">
                <a14:useLocalDpi xmlns:a14="http://schemas.microsoft.com/office/drawing/2010/main" val="0"/>
              </a:ext>
            </a:extLst>
          </a:blip>
          <a:stretch>
            <a:fillRect/>
          </a:stretch>
        </p:blipFill>
        <p:spPr>
          <a:xfrm>
            <a:off x="6752693" y="391167"/>
            <a:ext cx="720000" cy="1111214"/>
          </a:xfrm>
          <a:prstGeom prst="rect">
            <a:avLst/>
          </a:prstGeom>
        </p:spPr>
      </p:pic>
      <p:pic>
        <p:nvPicPr>
          <p:cNvPr id="21" name="Image 20" descr="Une image contenant dessin, signe&#10;&#10;Description générée automatiquement">
            <a:extLst>
              <a:ext uri="{FF2B5EF4-FFF2-40B4-BE49-F238E27FC236}">
                <a16:creationId xmlns:a16="http://schemas.microsoft.com/office/drawing/2014/main" xmlns="" id="{E7881532-A7C8-4F49-80EF-3A7ECD0B7F2C}"/>
              </a:ext>
            </a:extLst>
          </p:cNvPr>
          <p:cNvPicPr>
            <a:picLocks noChangeAspect="1"/>
          </p:cNvPicPr>
          <p:nvPr/>
        </p:nvPicPr>
        <p:blipFill>
          <a:blip r:embed="rId23">
            <a:extLst>
              <a:ext uri="{28A0092B-C50C-407E-A947-70E740481C1C}">
                <a14:useLocalDpi xmlns:a14="http://schemas.microsoft.com/office/drawing/2010/main" val="0"/>
              </a:ext>
            </a:extLst>
          </a:blip>
          <a:stretch>
            <a:fillRect/>
          </a:stretch>
        </p:blipFill>
        <p:spPr>
          <a:xfrm>
            <a:off x="7239826" y="402750"/>
            <a:ext cx="719051" cy="1109749"/>
          </a:xfrm>
          <a:prstGeom prst="rect">
            <a:avLst/>
          </a:prstGeom>
        </p:spPr>
      </p:pic>
      <p:pic>
        <p:nvPicPr>
          <p:cNvPr id="47" name="Image 46">
            <a:extLst>
              <a:ext uri="{FF2B5EF4-FFF2-40B4-BE49-F238E27FC236}">
                <a16:creationId xmlns:a16="http://schemas.microsoft.com/office/drawing/2014/main" xmlns="" id="{3CE60B66-37F3-4995-9B6C-6007F93D4EDC}"/>
              </a:ext>
            </a:extLst>
          </p:cNvPr>
          <p:cNvPicPr>
            <a:picLocks noChangeAspect="1"/>
          </p:cNvPicPr>
          <p:nvPr/>
        </p:nvPicPr>
        <p:blipFill>
          <a:blip r:embed="rId24">
            <a:extLst>
              <a:ext uri="{28A0092B-C50C-407E-A947-70E740481C1C}">
                <a14:useLocalDpi xmlns:a14="http://schemas.microsoft.com/office/drawing/2010/main" val="0"/>
              </a:ext>
            </a:extLst>
          </a:blip>
          <a:stretch>
            <a:fillRect/>
          </a:stretch>
        </p:blipFill>
        <p:spPr>
          <a:xfrm>
            <a:off x="10419627" y="2073606"/>
            <a:ext cx="720000" cy="1111214"/>
          </a:xfrm>
          <a:prstGeom prst="rect">
            <a:avLst/>
          </a:prstGeom>
        </p:spPr>
      </p:pic>
      <p:pic>
        <p:nvPicPr>
          <p:cNvPr id="43" name="Image 42" descr="Une image contenant dessin, horloge, signe&#10;&#10;Description générée automatiquement">
            <a:extLst>
              <a:ext uri="{FF2B5EF4-FFF2-40B4-BE49-F238E27FC236}">
                <a16:creationId xmlns:a16="http://schemas.microsoft.com/office/drawing/2014/main" xmlns="" id="{3C18376D-0805-463D-AE4E-1F5EAD178C44}"/>
              </a:ext>
            </a:extLst>
          </p:cNvPr>
          <p:cNvPicPr>
            <a:picLocks noChangeAspect="1"/>
          </p:cNvPicPr>
          <p:nvPr/>
        </p:nvPicPr>
        <p:blipFill>
          <a:blip r:embed="rId25">
            <a:extLst>
              <a:ext uri="{28A0092B-C50C-407E-A947-70E740481C1C}">
                <a14:useLocalDpi xmlns:a14="http://schemas.microsoft.com/office/drawing/2010/main" val="0"/>
              </a:ext>
            </a:extLst>
          </a:blip>
          <a:stretch>
            <a:fillRect/>
          </a:stretch>
        </p:blipFill>
        <p:spPr>
          <a:xfrm>
            <a:off x="10905054" y="2055058"/>
            <a:ext cx="719051" cy="1109749"/>
          </a:xfrm>
          <a:prstGeom prst="rect">
            <a:avLst/>
          </a:prstGeom>
        </p:spPr>
      </p:pic>
      <p:pic>
        <p:nvPicPr>
          <p:cNvPr id="23" name="Image 22" descr="Une image contenant dessin, signe&#10;&#10;Description générée automatiquement">
            <a:extLst>
              <a:ext uri="{FF2B5EF4-FFF2-40B4-BE49-F238E27FC236}">
                <a16:creationId xmlns:a16="http://schemas.microsoft.com/office/drawing/2014/main" xmlns="" id="{4173CDFD-CF88-4D25-87C5-28FD0CA2EECF}"/>
              </a:ext>
            </a:extLst>
          </p:cNvPr>
          <p:cNvPicPr>
            <a:picLocks noChangeAspect="1"/>
          </p:cNvPicPr>
          <p:nvPr/>
        </p:nvPicPr>
        <p:blipFill>
          <a:blip r:embed="rId26">
            <a:extLst>
              <a:ext uri="{28A0092B-C50C-407E-A947-70E740481C1C}">
                <a14:useLocalDpi xmlns:a14="http://schemas.microsoft.com/office/drawing/2010/main" val="0"/>
              </a:ext>
            </a:extLst>
          </a:blip>
          <a:stretch>
            <a:fillRect/>
          </a:stretch>
        </p:blipFill>
        <p:spPr>
          <a:xfrm>
            <a:off x="10438883" y="3177123"/>
            <a:ext cx="719051" cy="1109749"/>
          </a:xfrm>
          <a:prstGeom prst="rect">
            <a:avLst/>
          </a:prstGeom>
        </p:spPr>
      </p:pic>
      <p:pic>
        <p:nvPicPr>
          <p:cNvPr id="5" name="Image 4" descr="Une image contenant dessin, horloge, signe&#10;&#10;Description générée automatiquement">
            <a:extLst>
              <a:ext uri="{FF2B5EF4-FFF2-40B4-BE49-F238E27FC236}">
                <a16:creationId xmlns:a16="http://schemas.microsoft.com/office/drawing/2014/main" xmlns="" id="{B2E0B0AE-1994-4B52-B9A3-71881A4B6A33}"/>
              </a:ext>
            </a:extLst>
          </p:cNvPr>
          <p:cNvPicPr>
            <a:picLocks noChangeAspect="1"/>
          </p:cNvPicPr>
          <p:nvPr/>
        </p:nvPicPr>
        <p:blipFill>
          <a:blip r:embed="rId27">
            <a:extLst>
              <a:ext uri="{28A0092B-C50C-407E-A947-70E740481C1C}">
                <a14:useLocalDpi xmlns:a14="http://schemas.microsoft.com/office/drawing/2010/main" val="0"/>
              </a:ext>
            </a:extLst>
          </a:blip>
          <a:stretch>
            <a:fillRect/>
          </a:stretch>
        </p:blipFill>
        <p:spPr>
          <a:xfrm>
            <a:off x="10414943" y="4339361"/>
            <a:ext cx="719051" cy="1109749"/>
          </a:xfrm>
          <a:prstGeom prst="rect">
            <a:avLst/>
          </a:prstGeom>
        </p:spPr>
      </p:pic>
      <p:pic>
        <p:nvPicPr>
          <p:cNvPr id="25" name="Image 24" descr="Une image contenant dessin&#10;&#10;Description générée automatiquement">
            <a:extLst>
              <a:ext uri="{FF2B5EF4-FFF2-40B4-BE49-F238E27FC236}">
                <a16:creationId xmlns:a16="http://schemas.microsoft.com/office/drawing/2014/main" xmlns="" id="{556E7553-7997-4E3B-A589-848228EE7506}"/>
              </a:ext>
            </a:extLst>
          </p:cNvPr>
          <p:cNvPicPr>
            <a:picLocks noChangeAspect="1"/>
          </p:cNvPicPr>
          <p:nvPr/>
        </p:nvPicPr>
        <p:blipFill>
          <a:blip r:embed="rId28">
            <a:extLst>
              <a:ext uri="{28A0092B-C50C-407E-A947-70E740481C1C}">
                <a14:useLocalDpi xmlns:a14="http://schemas.microsoft.com/office/drawing/2010/main" val="0"/>
              </a:ext>
            </a:extLst>
          </a:blip>
          <a:stretch>
            <a:fillRect/>
          </a:stretch>
        </p:blipFill>
        <p:spPr>
          <a:xfrm>
            <a:off x="4605359" y="5476295"/>
            <a:ext cx="719051" cy="1109749"/>
          </a:xfrm>
          <a:prstGeom prst="rect">
            <a:avLst/>
          </a:prstGeom>
        </p:spPr>
      </p:pic>
      <p:pic>
        <p:nvPicPr>
          <p:cNvPr id="17" name="Image 16">
            <a:extLst>
              <a:ext uri="{FF2B5EF4-FFF2-40B4-BE49-F238E27FC236}">
                <a16:creationId xmlns:a16="http://schemas.microsoft.com/office/drawing/2014/main" xmlns="" id="{CEDDB895-65CA-4CD3-9575-31AA127E5EBC}"/>
              </a:ext>
            </a:extLst>
          </p:cNvPr>
          <p:cNvPicPr>
            <a:picLocks noChangeAspect="1"/>
          </p:cNvPicPr>
          <p:nvPr/>
        </p:nvPicPr>
        <p:blipFill>
          <a:blip r:embed="rId29">
            <a:extLst>
              <a:ext uri="{28A0092B-C50C-407E-A947-70E740481C1C}">
                <a14:useLocalDpi xmlns:a14="http://schemas.microsoft.com/office/drawing/2010/main" val="0"/>
              </a:ext>
            </a:extLst>
          </a:blip>
          <a:stretch>
            <a:fillRect/>
          </a:stretch>
        </p:blipFill>
        <p:spPr>
          <a:xfrm>
            <a:off x="5115912" y="5474830"/>
            <a:ext cx="720000" cy="1111214"/>
          </a:xfrm>
          <a:prstGeom prst="rect">
            <a:avLst/>
          </a:prstGeom>
        </p:spPr>
      </p:pic>
      <p:pic>
        <p:nvPicPr>
          <p:cNvPr id="11" name="Image 10" descr="Une image contenant texte&#10;&#10;Description générée automatiquement">
            <a:extLst>
              <a:ext uri="{FF2B5EF4-FFF2-40B4-BE49-F238E27FC236}">
                <a16:creationId xmlns:a16="http://schemas.microsoft.com/office/drawing/2014/main" xmlns="" id="{D3977118-0F65-48FB-8B21-2E237101779B}"/>
              </a:ext>
            </a:extLst>
          </p:cNvPr>
          <p:cNvPicPr>
            <a:picLocks noChangeAspect="1"/>
          </p:cNvPicPr>
          <p:nvPr/>
        </p:nvPicPr>
        <p:blipFill>
          <a:blip r:embed="rId30" cstate="print">
            <a:extLst>
              <a:ext uri="{28A0092B-C50C-407E-A947-70E740481C1C}">
                <a14:useLocalDpi xmlns:a14="http://schemas.microsoft.com/office/drawing/2010/main" val="0"/>
              </a:ext>
            </a:extLst>
          </a:blip>
          <a:stretch>
            <a:fillRect/>
          </a:stretch>
        </p:blipFill>
        <p:spPr>
          <a:xfrm>
            <a:off x="5666128" y="5459210"/>
            <a:ext cx="720000" cy="1109133"/>
          </a:xfrm>
          <a:prstGeom prst="rect">
            <a:avLst/>
          </a:prstGeom>
        </p:spPr>
      </p:pic>
      <p:pic>
        <p:nvPicPr>
          <p:cNvPr id="7" name="Image 6">
            <a:extLst>
              <a:ext uri="{FF2B5EF4-FFF2-40B4-BE49-F238E27FC236}">
                <a16:creationId xmlns:a16="http://schemas.microsoft.com/office/drawing/2014/main" xmlns="" id="{83F4EF6B-A5B9-4493-88EE-2B929992AC00}"/>
              </a:ext>
            </a:extLst>
          </p:cNvPr>
          <p:cNvPicPr>
            <a:picLocks noChangeAspect="1"/>
          </p:cNvPicPr>
          <p:nvPr/>
        </p:nvPicPr>
        <p:blipFill>
          <a:blip r:embed="rId31" cstate="print">
            <a:extLst>
              <a:ext uri="{28A0092B-C50C-407E-A947-70E740481C1C}">
                <a14:useLocalDpi xmlns:a14="http://schemas.microsoft.com/office/drawing/2010/main" val="0"/>
              </a:ext>
            </a:extLst>
          </a:blip>
          <a:stretch>
            <a:fillRect/>
          </a:stretch>
        </p:blipFill>
        <p:spPr>
          <a:xfrm>
            <a:off x="6177630" y="5449110"/>
            <a:ext cx="720000" cy="1109133"/>
          </a:xfrm>
          <a:prstGeom prst="rect">
            <a:avLst/>
          </a:prstGeom>
        </p:spPr>
      </p:pic>
      <p:pic>
        <p:nvPicPr>
          <p:cNvPr id="45" name="Image 44" descr="Une image contenant dessin, signe&#10;&#10;Description générée automatiquement">
            <a:extLst>
              <a:ext uri="{FF2B5EF4-FFF2-40B4-BE49-F238E27FC236}">
                <a16:creationId xmlns:a16="http://schemas.microsoft.com/office/drawing/2014/main" xmlns="" id="{3ACDEFDA-DC9F-43D2-A159-EE61633963C8}"/>
              </a:ext>
            </a:extLst>
          </p:cNvPr>
          <p:cNvPicPr>
            <a:picLocks noChangeAspect="1"/>
          </p:cNvPicPr>
          <p:nvPr/>
        </p:nvPicPr>
        <p:blipFill>
          <a:blip r:embed="rId32">
            <a:extLst>
              <a:ext uri="{28A0092B-C50C-407E-A947-70E740481C1C}">
                <a14:useLocalDpi xmlns:a14="http://schemas.microsoft.com/office/drawing/2010/main" val="0"/>
              </a:ext>
            </a:extLst>
          </a:blip>
          <a:stretch>
            <a:fillRect/>
          </a:stretch>
        </p:blipFill>
        <p:spPr>
          <a:xfrm>
            <a:off x="6738728" y="5458594"/>
            <a:ext cx="719051" cy="1109749"/>
          </a:xfrm>
          <a:prstGeom prst="rect">
            <a:avLst/>
          </a:prstGeom>
        </p:spPr>
      </p:pic>
      <p:pic>
        <p:nvPicPr>
          <p:cNvPr id="39" name="Image 38" descr="Une image contenant texte, dessin, signe&#10;&#10;Description générée automatiquement">
            <a:extLst>
              <a:ext uri="{FF2B5EF4-FFF2-40B4-BE49-F238E27FC236}">
                <a16:creationId xmlns:a16="http://schemas.microsoft.com/office/drawing/2014/main" xmlns="" id="{81731D0C-CAF6-4D8C-8D30-A9D17F938080}"/>
              </a:ext>
            </a:extLst>
          </p:cNvPr>
          <p:cNvPicPr>
            <a:picLocks noChangeAspect="1"/>
          </p:cNvPicPr>
          <p:nvPr/>
        </p:nvPicPr>
        <p:blipFill>
          <a:blip r:embed="rId33">
            <a:extLst>
              <a:ext uri="{28A0092B-C50C-407E-A947-70E740481C1C}">
                <a14:useLocalDpi xmlns:a14="http://schemas.microsoft.com/office/drawing/2010/main" val="0"/>
              </a:ext>
            </a:extLst>
          </a:blip>
          <a:stretch>
            <a:fillRect/>
          </a:stretch>
        </p:blipFill>
        <p:spPr>
          <a:xfrm>
            <a:off x="7143861" y="5464702"/>
            <a:ext cx="720000" cy="1111214"/>
          </a:xfrm>
          <a:prstGeom prst="rect">
            <a:avLst/>
          </a:prstGeom>
        </p:spPr>
      </p:pic>
      <p:pic>
        <p:nvPicPr>
          <p:cNvPr id="55" name="Image 54" descr="Une image contenant dessin, signe&#10;&#10;Description générée automatiquement">
            <a:extLst>
              <a:ext uri="{FF2B5EF4-FFF2-40B4-BE49-F238E27FC236}">
                <a16:creationId xmlns:a16="http://schemas.microsoft.com/office/drawing/2014/main" xmlns="" id="{4BEFBA16-9B30-4D76-B87B-524B352D74C4}"/>
              </a:ext>
            </a:extLst>
          </p:cNvPr>
          <p:cNvPicPr>
            <a:picLocks noChangeAspect="1"/>
          </p:cNvPicPr>
          <p:nvPr/>
        </p:nvPicPr>
        <p:blipFill>
          <a:blip r:embed="rId34">
            <a:extLst>
              <a:ext uri="{28A0092B-C50C-407E-A947-70E740481C1C}">
                <a14:useLocalDpi xmlns:a14="http://schemas.microsoft.com/office/drawing/2010/main" val="0"/>
              </a:ext>
            </a:extLst>
          </a:blip>
          <a:stretch>
            <a:fillRect/>
          </a:stretch>
        </p:blipFill>
        <p:spPr>
          <a:xfrm>
            <a:off x="7598877" y="5454584"/>
            <a:ext cx="720000" cy="1111214"/>
          </a:xfrm>
          <a:prstGeom prst="rect">
            <a:avLst/>
          </a:prstGeom>
        </p:spPr>
      </p:pic>
      <p:sp>
        <p:nvSpPr>
          <p:cNvPr id="36" name="Rectangle 35">
            <a:extLst>
              <a:ext uri="{FF2B5EF4-FFF2-40B4-BE49-F238E27FC236}">
                <a16:creationId xmlns:a16="http://schemas.microsoft.com/office/drawing/2014/main" xmlns="" id="{E065AF27-A9EC-478E-9E17-8ED4C54DF035}"/>
              </a:ext>
            </a:extLst>
          </p:cNvPr>
          <p:cNvSpPr/>
          <p:nvPr/>
        </p:nvSpPr>
        <p:spPr>
          <a:xfrm>
            <a:off x="4584503" y="2673748"/>
            <a:ext cx="2405849" cy="1666783"/>
          </a:xfrm>
          <a:prstGeom prst="rect">
            <a:avLst/>
          </a:prstGeom>
          <a:pattFill prst="pct60">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248151500"/>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15"/>
                                        </p:tgtEl>
                                        <p:attrNameLst>
                                          <p:attrName>style.visibility</p:attrName>
                                        </p:attrNameLst>
                                      </p:cBhvr>
                                      <p:to>
                                        <p:strVal val="hidden"/>
                                      </p:to>
                                    </p:set>
                                  </p:childTnLst>
                                </p:cTn>
                              </p:par>
                              <p:par>
                                <p:cTn id="7" presetID="1" presetClass="exit" presetSubtype="0" fill="hold" nodeType="withEffect">
                                  <p:stCondLst>
                                    <p:cond delay="0"/>
                                  </p:stCondLst>
                                  <p:childTnLst>
                                    <p:set>
                                      <p:cBhvr>
                                        <p:cTn id="8" dur="1" fill="hold">
                                          <p:stCondLst>
                                            <p:cond delay="0"/>
                                          </p:stCondLst>
                                        </p:cTn>
                                        <p:tgtEl>
                                          <p:spTgt spid="19"/>
                                        </p:tgtEl>
                                        <p:attrNameLst>
                                          <p:attrName>style.visibility</p:attrName>
                                        </p:attrNameLst>
                                      </p:cBhvr>
                                      <p:to>
                                        <p:strVal val="hidden"/>
                                      </p:to>
                                    </p:set>
                                  </p:childTnLst>
                                </p:cTn>
                              </p:par>
                              <p:par>
                                <p:cTn id="9" presetID="1" presetClass="exit" presetSubtype="0" fill="hold" nodeType="withEffect">
                                  <p:stCondLst>
                                    <p:cond delay="0"/>
                                  </p:stCondLst>
                                  <p:childTnLst>
                                    <p:set>
                                      <p:cBhvr>
                                        <p:cTn id="10" dur="1" fill="hold">
                                          <p:stCondLst>
                                            <p:cond delay="0"/>
                                          </p:stCondLst>
                                        </p:cTn>
                                        <p:tgtEl>
                                          <p:spTgt spid="21"/>
                                        </p:tgtEl>
                                        <p:attrNameLst>
                                          <p:attrName>style.visibility</p:attrName>
                                        </p:attrNameLst>
                                      </p:cBhvr>
                                      <p:to>
                                        <p:strVal val="hidden"/>
                                      </p:to>
                                    </p:set>
                                  </p:childTnLst>
                                </p:cTn>
                              </p:par>
                              <p:par>
                                <p:cTn id="11" presetID="1" presetClass="exit" presetSubtype="0" fill="hold" nodeType="withEffect">
                                  <p:stCondLst>
                                    <p:cond delay="0"/>
                                  </p:stCondLst>
                                  <p:childTnLst>
                                    <p:set>
                                      <p:cBhvr>
                                        <p:cTn id="12" dur="1" fill="hold">
                                          <p:stCondLst>
                                            <p:cond delay="0"/>
                                          </p:stCondLst>
                                        </p:cTn>
                                        <p:tgtEl>
                                          <p:spTgt spid="35"/>
                                        </p:tgtEl>
                                        <p:attrNameLst>
                                          <p:attrName>style.visibility</p:attrName>
                                        </p:attrNameLst>
                                      </p:cBhvr>
                                      <p:to>
                                        <p:strVal val="hidden"/>
                                      </p:to>
                                    </p:set>
                                  </p:childTnLst>
                                </p:cTn>
                              </p:par>
                              <p:par>
                                <p:cTn id="13" presetID="1" presetClass="exit" presetSubtype="0" fill="hold" nodeType="withEffect">
                                  <p:stCondLst>
                                    <p:cond delay="0"/>
                                  </p:stCondLst>
                                  <p:childTnLst>
                                    <p:set>
                                      <p:cBhvr>
                                        <p:cTn id="14" dur="1" fill="hold">
                                          <p:stCondLst>
                                            <p:cond delay="0"/>
                                          </p:stCondLst>
                                        </p:cTn>
                                        <p:tgtEl>
                                          <p:spTgt spid="41"/>
                                        </p:tgtEl>
                                        <p:attrNameLst>
                                          <p:attrName>style.visibility</p:attrName>
                                        </p:attrNameLst>
                                      </p:cBhvr>
                                      <p:to>
                                        <p:strVal val="hidden"/>
                                      </p:to>
                                    </p:set>
                                  </p:childTnLst>
                                </p:cTn>
                              </p:par>
                              <p:par>
                                <p:cTn id="15" presetID="1" presetClass="exit" presetSubtype="0" fill="hold" nodeType="withEffect">
                                  <p:stCondLst>
                                    <p:cond delay="0"/>
                                  </p:stCondLst>
                                  <p:childTnLst>
                                    <p:set>
                                      <p:cBhvr>
                                        <p:cTn id="16" dur="1" fill="hold">
                                          <p:stCondLst>
                                            <p:cond delay="0"/>
                                          </p:stCondLst>
                                        </p:cTn>
                                        <p:tgtEl>
                                          <p:spTgt spid="49"/>
                                        </p:tgtEl>
                                        <p:attrNameLst>
                                          <p:attrName>style.visibility</p:attrName>
                                        </p:attrNameLst>
                                      </p:cBhvr>
                                      <p:to>
                                        <p:strVal val="hidden"/>
                                      </p:to>
                                    </p:set>
                                  </p:childTnLst>
                                </p:cTn>
                              </p:par>
                              <p:par>
                                <p:cTn id="17" presetID="1" presetClass="exit" presetSubtype="0" fill="hold" nodeType="withEffect">
                                  <p:stCondLst>
                                    <p:cond delay="0"/>
                                  </p:stCondLst>
                                  <p:childTnLst>
                                    <p:set>
                                      <p:cBhvr>
                                        <p:cTn id="18" dur="1" fill="hold">
                                          <p:stCondLst>
                                            <p:cond delay="0"/>
                                          </p:stCondLst>
                                        </p:cTn>
                                        <p:tgtEl>
                                          <p:spTgt spid="59"/>
                                        </p:tgtEl>
                                        <p:attrNameLst>
                                          <p:attrName>style.visibility</p:attrName>
                                        </p:attrNameLst>
                                      </p:cBhvr>
                                      <p:to>
                                        <p:strVal val="hidden"/>
                                      </p:to>
                                    </p:set>
                                  </p:childTnLst>
                                </p:cTn>
                              </p:par>
                              <p:par>
                                <p:cTn id="19" presetID="1" presetClass="exit" presetSubtype="0" fill="hold" nodeType="withEffect">
                                  <p:stCondLst>
                                    <p:cond delay="0"/>
                                  </p:stCondLst>
                                  <p:childTnLst>
                                    <p:set>
                                      <p:cBhvr>
                                        <p:cTn id="20" dur="1" fill="hold">
                                          <p:stCondLst>
                                            <p:cond delay="0"/>
                                          </p:stCondLst>
                                        </p:cTn>
                                        <p:tgtEl>
                                          <p:spTgt spid="63"/>
                                        </p:tgtEl>
                                        <p:attrNameLst>
                                          <p:attrName>style.visibility</p:attrName>
                                        </p:attrNameLst>
                                      </p:cBhvr>
                                      <p:to>
                                        <p:strVal val="hidden"/>
                                      </p:to>
                                    </p:set>
                                  </p:childTnLst>
                                </p:cTn>
                              </p:par>
                              <p:par>
                                <p:cTn id="21" presetID="1" presetClass="exit" presetSubtype="0" fill="hold" nodeType="withEffect">
                                  <p:stCondLst>
                                    <p:cond delay="0"/>
                                  </p:stCondLst>
                                  <p:childTnLst>
                                    <p:set>
                                      <p:cBhvr>
                                        <p:cTn id="22" dur="1" fill="hold">
                                          <p:stCondLst>
                                            <p:cond delay="0"/>
                                          </p:stCondLst>
                                        </p:cTn>
                                        <p:tgtEl>
                                          <p:spTgt spid="5"/>
                                        </p:tgtEl>
                                        <p:attrNameLst>
                                          <p:attrName>style.visibility</p:attrName>
                                        </p:attrNameLst>
                                      </p:cBhvr>
                                      <p:to>
                                        <p:strVal val="hidden"/>
                                      </p:to>
                                    </p:set>
                                  </p:childTnLst>
                                </p:cTn>
                              </p:par>
                              <p:par>
                                <p:cTn id="23" presetID="1" presetClass="exit" presetSubtype="0" fill="hold" nodeType="withEffect">
                                  <p:stCondLst>
                                    <p:cond delay="0"/>
                                  </p:stCondLst>
                                  <p:childTnLst>
                                    <p:set>
                                      <p:cBhvr>
                                        <p:cTn id="24" dur="1" fill="hold">
                                          <p:stCondLst>
                                            <p:cond delay="0"/>
                                          </p:stCondLst>
                                        </p:cTn>
                                        <p:tgtEl>
                                          <p:spTgt spid="9"/>
                                        </p:tgtEl>
                                        <p:attrNameLst>
                                          <p:attrName>style.visibility</p:attrName>
                                        </p:attrNameLst>
                                      </p:cBhvr>
                                      <p:to>
                                        <p:strVal val="hidden"/>
                                      </p:to>
                                    </p:set>
                                  </p:childTnLst>
                                </p:cTn>
                              </p:par>
                              <p:par>
                                <p:cTn id="25" presetID="1" presetClass="exit" presetSubtype="0" fill="hold" nodeType="withEffect">
                                  <p:stCondLst>
                                    <p:cond delay="0"/>
                                  </p:stCondLst>
                                  <p:childTnLst>
                                    <p:set>
                                      <p:cBhvr>
                                        <p:cTn id="26" dur="1" fill="hold">
                                          <p:stCondLst>
                                            <p:cond delay="0"/>
                                          </p:stCondLst>
                                        </p:cTn>
                                        <p:tgtEl>
                                          <p:spTgt spid="23"/>
                                        </p:tgtEl>
                                        <p:attrNameLst>
                                          <p:attrName>style.visibility</p:attrName>
                                        </p:attrNameLst>
                                      </p:cBhvr>
                                      <p:to>
                                        <p:strVal val="hidden"/>
                                      </p:to>
                                    </p:set>
                                  </p:childTnLst>
                                </p:cTn>
                              </p:par>
                              <p:par>
                                <p:cTn id="27" presetID="1" presetClass="exit" presetSubtype="0" fill="hold" nodeType="withEffect">
                                  <p:stCondLst>
                                    <p:cond delay="0"/>
                                  </p:stCondLst>
                                  <p:childTnLst>
                                    <p:set>
                                      <p:cBhvr>
                                        <p:cTn id="28" dur="1" fill="hold">
                                          <p:stCondLst>
                                            <p:cond delay="0"/>
                                          </p:stCondLst>
                                        </p:cTn>
                                        <p:tgtEl>
                                          <p:spTgt spid="31"/>
                                        </p:tgtEl>
                                        <p:attrNameLst>
                                          <p:attrName>style.visibility</p:attrName>
                                        </p:attrNameLst>
                                      </p:cBhvr>
                                      <p:to>
                                        <p:strVal val="hidden"/>
                                      </p:to>
                                    </p:set>
                                  </p:childTnLst>
                                </p:cTn>
                              </p:par>
                              <p:par>
                                <p:cTn id="29" presetID="1" presetClass="exit" presetSubtype="0" fill="hold" nodeType="withEffect">
                                  <p:stCondLst>
                                    <p:cond delay="0"/>
                                  </p:stCondLst>
                                  <p:childTnLst>
                                    <p:set>
                                      <p:cBhvr>
                                        <p:cTn id="30" dur="1" fill="hold">
                                          <p:stCondLst>
                                            <p:cond delay="0"/>
                                          </p:stCondLst>
                                        </p:cTn>
                                        <p:tgtEl>
                                          <p:spTgt spid="43"/>
                                        </p:tgtEl>
                                        <p:attrNameLst>
                                          <p:attrName>style.visibility</p:attrName>
                                        </p:attrNameLst>
                                      </p:cBhvr>
                                      <p:to>
                                        <p:strVal val="hidden"/>
                                      </p:to>
                                    </p:set>
                                  </p:childTnLst>
                                </p:cTn>
                              </p:par>
                              <p:par>
                                <p:cTn id="31" presetID="1" presetClass="exit" presetSubtype="0" fill="hold" nodeType="withEffect">
                                  <p:stCondLst>
                                    <p:cond delay="0"/>
                                  </p:stCondLst>
                                  <p:childTnLst>
                                    <p:set>
                                      <p:cBhvr>
                                        <p:cTn id="32" dur="1" fill="hold">
                                          <p:stCondLst>
                                            <p:cond delay="0"/>
                                          </p:stCondLst>
                                        </p:cTn>
                                        <p:tgtEl>
                                          <p:spTgt spid="47"/>
                                        </p:tgtEl>
                                        <p:attrNameLst>
                                          <p:attrName>style.visibility</p:attrName>
                                        </p:attrNameLst>
                                      </p:cBhvr>
                                      <p:to>
                                        <p:strVal val="hidden"/>
                                      </p:to>
                                    </p:set>
                                  </p:childTnLst>
                                </p:cTn>
                              </p:par>
                              <p:par>
                                <p:cTn id="33" presetID="1" presetClass="exit" presetSubtype="0" fill="hold" nodeType="withEffect">
                                  <p:stCondLst>
                                    <p:cond delay="0"/>
                                  </p:stCondLst>
                                  <p:childTnLst>
                                    <p:set>
                                      <p:cBhvr>
                                        <p:cTn id="34" dur="1" fill="hold">
                                          <p:stCondLst>
                                            <p:cond delay="0"/>
                                          </p:stCondLst>
                                        </p:cTn>
                                        <p:tgtEl>
                                          <p:spTgt spid="51"/>
                                        </p:tgtEl>
                                        <p:attrNameLst>
                                          <p:attrName>style.visibility</p:attrName>
                                        </p:attrNameLst>
                                      </p:cBhvr>
                                      <p:to>
                                        <p:strVal val="hidden"/>
                                      </p:to>
                                    </p:set>
                                  </p:childTnLst>
                                </p:cTn>
                              </p:par>
                              <p:par>
                                <p:cTn id="35" presetID="1" presetClass="exit" presetSubtype="0" fill="hold" nodeType="withEffect">
                                  <p:stCondLst>
                                    <p:cond delay="0"/>
                                  </p:stCondLst>
                                  <p:childTnLst>
                                    <p:set>
                                      <p:cBhvr>
                                        <p:cTn id="36" dur="1" fill="hold">
                                          <p:stCondLst>
                                            <p:cond delay="0"/>
                                          </p:stCondLst>
                                        </p:cTn>
                                        <p:tgtEl>
                                          <p:spTgt spid="61"/>
                                        </p:tgtEl>
                                        <p:attrNameLst>
                                          <p:attrName>style.visibility</p:attrName>
                                        </p:attrNameLst>
                                      </p:cBhvr>
                                      <p:to>
                                        <p:strVal val="hidden"/>
                                      </p:to>
                                    </p:set>
                                  </p:childTnLst>
                                </p:cTn>
                              </p:par>
                              <p:par>
                                <p:cTn id="37" presetID="1" presetClass="exit" presetSubtype="0" fill="hold" nodeType="withEffect">
                                  <p:stCondLst>
                                    <p:cond delay="0"/>
                                  </p:stCondLst>
                                  <p:childTnLst>
                                    <p:set>
                                      <p:cBhvr>
                                        <p:cTn id="38" dur="1" fill="hold">
                                          <p:stCondLst>
                                            <p:cond delay="0"/>
                                          </p:stCondLst>
                                        </p:cTn>
                                        <p:tgtEl>
                                          <p:spTgt spid="7"/>
                                        </p:tgtEl>
                                        <p:attrNameLst>
                                          <p:attrName>style.visibility</p:attrName>
                                        </p:attrNameLst>
                                      </p:cBhvr>
                                      <p:to>
                                        <p:strVal val="hidden"/>
                                      </p:to>
                                    </p:set>
                                  </p:childTnLst>
                                </p:cTn>
                              </p:par>
                              <p:par>
                                <p:cTn id="39" presetID="1" presetClass="exit" presetSubtype="0" fill="hold" nodeType="withEffect">
                                  <p:stCondLst>
                                    <p:cond delay="0"/>
                                  </p:stCondLst>
                                  <p:childTnLst>
                                    <p:set>
                                      <p:cBhvr>
                                        <p:cTn id="40" dur="1" fill="hold">
                                          <p:stCondLst>
                                            <p:cond delay="0"/>
                                          </p:stCondLst>
                                        </p:cTn>
                                        <p:tgtEl>
                                          <p:spTgt spid="11"/>
                                        </p:tgtEl>
                                        <p:attrNameLst>
                                          <p:attrName>style.visibility</p:attrName>
                                        </p:attrNameLst>
                                      </p:cBhvr>
                                      <p:to>
                                        <p:strVal val="hidden"/>
                                      </p:to>
                                    </p:set>
                                  </p:childTnLst>
                                </p:cTn>
                              </p:par>
                              <p:par>
                                <p:cTn id="41" presetID="1" presetClass="exit" presetSubtype="0" fill="hold" nodeType="withEffect">
                                  <p:stCondLst>
                                    <p:cond delay="0"/>
                                  </p:stCondLst>
                                  <p:childTnLst>
                                    <p:set>
                                      <p:cBhvr>
                                        <p:cTn id="42" dur="1" fill="hold">
                                          <p:stCondLst>
                                            <p:cond delay="0"/>
                                          </p:stCondLst>
                                        </p:cTn>
                                        <p:tgtEl>
                                          <p:spTgt spid="17"/>
                                        </p:tgtEl>
                                        <p:attrNameLst>
                                          <p:attrName>style.visibility</p:attrName>
                                        </p:attrNameLst>
                                      </p:cBhvr>
                                      <p:to>
                                        <p:strVal val="hidden"/>
                                      </p:to>
                                    </p:set>
                                  </p:childTnLst>
                                </p:cTn>
                              </p:par>
                              <p:par>
                                <p:cTn id="43" presetID="1" presetClass="exit" presetSubtype="0" fill="hold" nodeType="withEffect">
                                  <p:stCondLst>
                                    <p:cond delay="0"/>
                                  </p:stCondLst>
                                  <p:childTnLst>
                                    <p:set>
                                      <p:cBhvr>
                                        <p:cTn id="44" dur="1" fill="hold">
                                          <p:stCondLst>
                                            <p:cond delay="0"/>
                                          </p:stCondLst>
                                        </p:cTn>
                                        <p:tgtEl>
                                          <p:spTgt spid="25"/>
                                        </p:tgtEl>
                                        <p:attrNameLst>
                                          <p:attrName>style.visibility</p:attrName>
                                        </p:attrNameLst>
                                      </p:cBhvr>
                                      <p:to>
                                        <p:strVal val="hidden"/>
                                      </p:to>
                                    </p:set>
                                  </p:childTnLst>
                                </p:cTn>
                              </p:par>
                              <p:par>
                                <p:cTn id="45" presetID="1" presetClass="exit" presetSubtype="0" fill="hold" nodeType="withEffect">
                                  <p:stCondLst>
                                    <p:cond delay="0"/>
                                  </p:stCondLst>
                                  <p:childTnLst>
                                    <p:set>
                                      <p:cBhvr>
                                        <p:cTn id="46" dur="1" fill="hold">
                                          <p:stCondLst>
                                            <p:cond delay="0"/>
                                          </p:stCondLst>
                                        </p:cTn>
                                        <p:tgtEl>
                                          <p:spTgt spid="29"/>
                                        </p:tgtEl>
                                        <p:attrNameLst>
                                          <p:attrName>style.visibility</p:attrName>
                                        </p:attrNameLst>
                                      </p:cBhvr>
                                      <p:to>
                                        <p:strVal val="hidden"/>
                                      </p:to>
                                    </p:set>
                                  </p:childTnLst>
                                </p:cTn>
                              </p:par>
                              <p:par>
                                <p:cTn id="47" presetID="1" presetClass="exit" presetSubtype="0" fill="hold" nodeType="withEffect">
                                  <p:stCondLst>
                                    <p:cond delay="0"/>
                                  </p:stCondLst>
                                  <p:childTnLst>
                                    <p:set>
                                      <p:cBhvr>
                                        <p:cTn id="48" dur="1" fill="hold">
                                          <p:stCondLst>
                                            <p:cond delay="0"/>
                                          </p:stCondLst>
                                        </p:cTn>
                                        <p:tgtEl>
                                          <p:spTgt spid="39"/>
                                        </p:tgtEl>
                                        <p:attrNameLst>
                                          <p:attrName>style.visibility</p:attrName>
                                        </p:attrNameLst>
                                      </p:cBhvr>
                                      <p:to>
                                        <p:strVal val="hidden"/>
                                      </p:to>
                                    </p:set>
                                  </p:childTnLst>
                                </p:cTn>
                              </p:par>
                              <p:par>
                                <p:cTn id="49" presetID="1" presetClass="exit" presetSubtype="0" fill="hold" nodeType="withEffect">
                                  <p:stCondLst>
                                    <p:cond delay="0"/>
                                  </p:stCondLst>
                                  <p:childTnLst>
                                    <p:set>
                                      <p:cBhvr>
                                        <p:cTn id="50" dur="1" fill="hold">
                                          <p:stCondLst>
                                            <p:cond delay="0"/>
                                          </p:stCondLst>
                                        </p:cTn>
                                        <p:tgtEl>
                                          <p:spTgt spid="45"/>
                                        </p:tgtEl>
                                        <p:attrNameLst>
                                          <p:attrName>style.visibility</p:attrName>
                                        </p:attrNameLst>
                                      </p:cBhvr>
                                      <p:to>
                                        <p:strVal val="hidden"/>
                                      </p:to>
                                    </p:set>
                                  </p:childTnLst>
                                </p:cTn>
                              </p:par>
                              <p:par>
                                <p:cTn id="51" presetID="1" presetClass="exit" presetSubtype="0" fill="hold" nodeType="withEffect">
                                  <p:stCondLst>
                                    <p:cond delay="0"/>
                                  </p:stCondLst>
                                  <p:childTnLst>
                                    <p:set>
                                      <p:cBhvr>
                                        <p:cTn id="52" dur="1" fill="hold">
                                          <p:stCondLst>
                                            <p:cond delay="0"/>
                                          </p:stCondLst>
                                        </p:cTn>
                                        <p:tgtEl>
                                          <p:spTgt spid="55"/>
                                        </p:tgtEl>
                                        <p:attrNameLst>
                                          <p:attrName>style.visibility</p:attrName>
                                        </p:attrNameLst>
                                      </p:cBhvr>
                                      <p:to>
                                        <p:strVal val="hidden"/>
                                      </p:to>
                                    </p:set>
                                  </p:childTnLst>
                                </p:cTn>
                              </p:par>
                              <p:par>
                                <p:cTn id="53" presetID="1" presetClass="entr" presetSubtype="0" fill="hold" nodeType="withEffect">
                                  <p:stCondLst>
                                    <p:cond delay="0"/>
                                  </p:stCondLst>
                                  <p:childTnLst>
                                    <p:set>
                                      <p:cBhvr>
                                        <p:cTn id="5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2317368eaccb56a8628375c1779c938f8a125688"/>
  <p:tag name="ISPRING_ULTRA_SCORM_COURSE_ID" val="FBC5DCCE-48A4-4788-8D6D-F2938D79F0FC"/>
  <p:tag name="ISPRING_SCORM_ENDPOINT" val="&lt;endpoint&gt;&lt;enable&gt;0&lt;/enable&gt;&lt;lrs&gt;http://&lt;/lrs&gt;&lt;auth&gt;0&lt;/auth&gt;&lt;login&gt;&lt;/login&gt;&lt;password&gt;&lt;/password&gt;&lt;key&gt;&lt;/key&gt;&lt;name&gt;&lt;/name&gt;&lt;email&gt;&lt;/email&gt;&lt;/endpoint&gt;&#10;"/>
  <p:tag name="ISPRING_SCORM_RATE_SLIDES" val="1"/>
  <p:tag name="ISPRINGONLINEFOLDERID" val="0"/>
  <p:tag name="ISPRINGONLINEFOLDERPATH" val="Content List"/>
  <p:tag name="ISPRINGCLOUDFOLDERID" val="0"/>
  <p:tag name="ISPRINGCLOUDFOLDERPATH" val="Repository"/>
  <p:tag name="ISPRING_PLAYERS_CUSTOMIZATION" val="UEsDBBQAAgAIAFFgVEkfkSM3DQUAAGESAAAdAAAAdW5pdmVyc2FsL2NvbW1vbl9tZXNzYWdlcy5sbmelWOFu2zYQ/l+g70AIKLoCi9sOaFEMiQPaYmwhsuRIspNuGQROZjwOMumQkpHlafaz3mv4xXaUbMdOk0pyfjgODd3H4919H+90fHo3S9GCKc2lOLE+tj5YiIlETriYnlij6Ozoi4V0RsWEplKwE0tIC522X786TqmY5nTK4P/XrxA6njGtYanbZvWwRnxyYg07cdcfDLH3NXb9nh93nJ7VduVUoglDKUVaJny1zFbLa/XTL5+/3H389Pnd8fs1Qh3AcIBd92lIVCB++lAD0IsC340BlbixR64iqx2OnDH2omam/ihyHY9Y7aGLvWamw4CMwS4g3Uq7URAQL4pD17FJ7ISx50dFTFwSEdtqj2WuIRQLdo/ozQ1P/mLKhGXC6VxqnvEFQ4mczdPVt4yhucwVLEXGRc5U1da2P8COFwckjAKnGzm+Z7Xt1VLLdLX8GaUArFZLmjHALHMxh7VmIqMZFBkCJ2BJE/ABspNevy39MxvA4wlLU3aUcKSNS/CTnFEuWKvSqQBfOl4vjnzfDWPi2ZtfrPZFzrPMHJ8hG4y4aIgV4JAEVpvc3NAEDnWAdVxUZwmgUCbzrBlI3+n1XfhExg8/z3iq0YCq27yxO0MCyeoq+o+sjAJUFwmgLsPw0g9MRbGcQ27ukaZcc4UWMlMMzWRm0janWrMqRMfr+lC13WgH1d2HQExniIMAKcWSyigNSBjiHok7/hXUv9X2fK+JiX8O0TxvYvGVhGAycqpsPDx2ethQw1Bzw5QtL0VBuYKbSbJaTqAobnMgQn63S1CNFjn8MewpHprNgEPNdg7JxQjy6GD3GUUA/L0dJ1Row0mpJsqQT4jVsmpLI1fENjV2MXJ+i8+w4xI7hqKz/cs4KnS0PPX129V/mTkR1YjmmVRcgwKs/kV0QYVhxpwqoDyUNRRXaUCNu+Z5CEIO3DUkvs35vbHayBl6sxZBzyZXb1oN3d3TzSe8LiOWQehLCXm8+1pM93woBXV9qkMcMvz4gTfrYKjqaBzqSdglHg4c/yXZTKj6YR7B3VRO80L2oeSgyhUV++4f4HDTfNbwAhVHKkUKwqlzvlDsQNcaZLaOZ4c5Fpba3nFAMztc1rcgcPObmwzu5LS+leOdwUaOuJE7rUCNq+sBwfPXIEMoocn1W/4CrDGED5DGHNqQg0EuSSd0IujxQg790yX7s8q0oHaZuudyX/Zjy12d2ab3dt3DJAy+doWnktM7bdreVRY5kQv+e3TBp2VjlvIZh4aZ1UAcDcgmGOVd8/hM0CccFdxXbK6YMJfJd40gSAUIfsY3bSJcg4Kvvqm985k7EJ2+xKXynMGzflRhb+nbJHtb7j6VQVRSuTJ1IcFBtx93sdclwDosBMRV1bQCypiouFEYu7hj7AvumLYfeis9lzDSgUxrlCloRSDtuiZwOanY5AwD+DoOATPtRNFStFp1z/XIvXKJoxDZBIF49gk8RNCvjdBAJozMki3q756ES+qPKpAId/btikUdq/W0tw1yjZkvcqBWnxufHs1D37HGNMi7AxRQCIZdsTN0FVd+avpq0zC2qr0BgqyziqMId/sD4FBokqo1QCXVlbELMcDBOQhkMW40HlZ2gYoMQCJM/prYPYzfKRVNDF9+YZlDR84wxrZdvJeAUSvlcPD7dRv2N0x+pT6kT7ypqIve7WMPRPyJDWBK4C/YoLgZNwIH+lGu99VjUVyb+0jblS5eBh2/33k39D9QSwMEFAACAAgAUWBUST0bQcONAwAASw0AACcAAAB1bml2ZXJzYWwvZmxhc2hfcHVibGlzaGluZ19zZXR0aW5ncy54bWzVV9tuEzEQfc9XWIsQT822UKBUm1RVLyKiJFWTIpCQqontZC289mJ708sTn8ITIvzG/glfwnh3ExoIZduABIqiyPb4nJkzY48T7Vwkkky4sUKrVrDRXA8IV1Qzocat4HRwuLYVEOtAMZBa8VagdEB22o0ozYZS2LjPnUNTSxBG2e3UtYLYuXQ7DM/Pz5vCpsavapk5xLdNqpMwNdxy5bgJUwmX+OMuU26DCqEGAH4Trapt7UaDkKhEeqlZJjkRDD1XwgcF8lCCjYOwNBsCfTc2OlNsT0ttiBkPW8G9rV3/mdmUUPsi4cprYts46afdNjAmvBcg++KKk5iLcYzuPt0MyLlgLm4FDzc9ClqHP6MU2GXo4FH2NGqgXAWfcAcMHJTDks/xC2dnE+UUu1SQCDrAFeLjbwX7g7Pnb44PTo463Rdng17vaNA5Lp0o9oSLOFG4SBShQzozlM95InAOaIx+454RSMuj8PrUzGyk1YJzfkyGWqL2xS4so2TIWRcSfi0b/XdCHaLlRkBGGIi8bAW9lCvSB4UVIBxIQecANhtaJ1yR+cPKetcIkATxsEQ5edkPvrtQKkRjMJZfd222Yr3utP1KY41crU10ZonhmBHFDCcSSGry6Tw7JP9IUjBOGMKKVcaNEvlnNGUCUm2xEiacTDJOdgqRK/QbWC1iTPgVwfJNZT7FA0CwWN9n4orABFA9VoycX6B4rBaYmrckwVgya8V3CozHR+ERyf3+UWf/4KzT3T94fZ+kWACFB5Sb29K44iAvI6kE+hNU6u2D/IvjFhNiCWROG2HzqSeroHymqHcBE1JtAO+dt6+E+L0OzZXSiIBSj9GBZakk+ZQaUKvkcI7vqxH1KAB/UHdO7WW2mZgYfud01uFbifD3SaVgbkxnDRdvGT6MRoLGXoDFIi5T/dmVgeJQYc/LuKkfbLGzoKA0n+JdguWBUWUX13msv05scQ8VRom/ce8cAiItYDO8Yr1O2vj7jmml8mkd8PWNh482Hz95uvVsuxl+/fBp7cZNVYM6liDUrEPt3dii5m3q55s7Cn1XWd5knMn+3R5zfHKwV0fb/mnn1W53UMe0d9qpY9btdWuhvahjdfLL9ljLFZiIcdlMpUiEy6f8T9bbHWpm5YdJWXR/p2b+YtyrnpX/JuxyNH/rLjxuo3Dp69uvJEKJBMWQgvH5k739eHMdn8tLlxoNRFv8A9RufANQSwMEFAACAAgAUWBUSW6WMya0AgAAXAoAACEAAAB1bml2ZXJzYWwvZmxhc2hfc2tpbl9zZXR0aW5ncy54bWyVVm1v2jAQ/r5fgdh30r3SSSlSS5lUia3VqPrdSY7EwrEj+0LHv5/tOMSGBLKcKtV3z+M731sbqx3liw+TSZwKJuQGECnPldG0ugnN7qZJjSj4LBUcgeOMC1kSNl18/Gm/OLLIayyxBzmWsyUpdG7m9htDcT6+zY0MEVJRVoQf1iIXs4Sku1yKmmdXQysOFUhG+U4jb37Ml6tBB4wqfEIog5hWt0bGUSoJSoEJ6fvKyFUWIwmw1tON/UZyOleXX39C21NF0dLuPxkZolUkhzDJt/dGhvFc3x5WZW7kMgHhL2rol89GBqGMHECGlz9+NTLIEFVd/U+PVFLkJqEh53IRjxwmSKbHz0R1Y+QqwTzIOLpaBZce+9ZHD+R+9ec+NuMqBXsxeT1ZCKboCYMFyhriqD01NlWI9+ca9XzAYkuY0gBf1YFedNAvpFbtNaGuw/2Bd8ozD+QUHeJNsLqEZROv7zQ0dITl8sHuCh971HkRStg7pRdip+yQv3Vez5CeskNuGM3gmbPDGfzU0nDaGj8QV83L6ddW4EQf24S1p9ZqPK3N5CrPtVO0mFJksDD7QG9rglTwV1qCqV4cWVMTWXQWWszJnuaW8cvgksMGoVJxdKJ3DdffXjFSZNDXdTZSvav9qtlz2JTOGnZl87ehe2JznqBe5XdTgkjSotSvVdOJ4+lZ0emZRv0MlxyQT3wrPI71PUQqidyBfBWCjXXDBYIae71oJmwIHkdeDuKoP8uxu6Qv/bwuE5ArXTUKbfOEugZX0Lxg+gffKLxDFhIGjA0TC30dJ/TYm57CtQAQmRbHBmhOjamsGVIGe2CO7Cnsi4eeFis9d0P9do9r2KLfcU4zqiXdvuhaxceFhh7Cm46rn9FYRrQ9kkTZpwXzf209t0vNdJ8PahSum4Krtf08iVpp/qv8B1BLAwQUAAIACABRYFRJ90YhX3gDAADcDAAAJgAAAHVuaXZlcnNhbC9odG1sX3B1Ymxpc2hpbmdfc2V0dGluZ3MueG1s3VddThsxEH7PKaytUJ/IAqWFRpsgFECNgCQiAbVSJeTYTmLVa29tbwI89Sh9qkivsTfpSTre3QRS0rD8qVIVRZHtme+bmW/Wswl2LkKBRkwbrmTVWy+veYhJoiiXg6p32j1Y3faQsVhSLJRkVU8qD+3USkEU9wQ3ww6zFkwNAhhpKpGtekNro4rvj8fjMjeRdqdKxBbwTZmo0I80M0xapv1I4Ev4sZcRM16OUAAAvqGSuVutVEIoyJCOFY0FQ5xC5JK7pLD4YEPh+ZlVD5MvA61iSetKKI30oFf1Xm3vus/UJkPa4yGTriSmBptu21YwpdwFgUWHXzE0ZHwwhGi3Nj005tQOq97GpkMBa/8uSoqdZY4dSl1BCaTN4UNmMcUWZ8uMz7ILa6Yb2Ra9lDjkpAsnyKVf9fa65x8+tfdPjhrNw/Nuq3XUbbSzIFIffx4n8OeJAghIxZqwGU+ArcVkCHGDTx8LwwL/9tbUrK/kXHBujXpKQOlTL+iisMdoE4cQZPtAeqgPkYvLqteKmEQdLEFxbrHgZOZh4p6x3KZKH+TWu5pjgUBNaEmGjjveDWdWEjLE2rDbsUxPjCs0qZ0p6Imr1ZGKDdIMJJBUMyQwinQymcmBku8owtpyjWh6SpmWPLkGU8pxpAxIP2JoFDO0k1Y1R1/CagBjxK4QtGskkgk0PILm/BrzK4RHGMpF05V1BwQeozmm8gNJIJfYGH5DAfm4LBwiWukcNfb2zxvNvf2PKygCxdMICNMPpbHpg7uIJC/Qc1DJz6+Tn5YZEMQgHFuluUkmjiyHckoRFwIIkjtgF52zzwtxfx3KT5IRAIUaQACLpETJhGgsn6LhDN91I9QjBfyjujNqV2YT85Fmj5azCN+TCO8XlWC9VM4CIT4wfdzvczJ0BZhv4kzqa5slCksJMy5muniyqWdKQUgygbsE2gOyii9u8xh3nZj0HkqNQnfFPjoFQJrDpnDFujop7e47qqRMJkXA19Y33my+fbe1/b5S9n99+7G61CmfSG2BuZyOpPrSmTSbS3dv7sB3Y2TxVLE6vjNUev9uqrRP9utFqtk5bZztNrtFTFunjSJmzVazENphEauTvw7EQqHgER9k41PwkNtkwp6zwx7RJQvfPfjSNska62W65AUzXfg8/CeZZqvZO+vcS2rgL3yLLsH+/D+SWuk3UEsDBBQAAgAIAFFgVEn09SF3nQEAACYGAAAfAAAAdW5pdmVyc2FsL2h0bWxfc2tpbl9zZXR0aW5ncy5qc42Uy27CMBBF93xF5G4rRJ+h3aFCpUosKpVd1YUJQ4hwbMtxUlLEv9djXrHjlHo28eVwxzPJeNuLzCIJiZ6jrX22+3d3bzVATasSrl2ddeg56kQqKIBrqjPBZ1kOLONAPLI6Opzk3ZkI+RNuvef1hwZZNOyIwB+WlBVNWgYcVEArAloV0L5DSTYh8cep7FDVvqJGt+el1oL3E8G1aVWfC5VTy5CrV7uaFXqwqEBdQJc0Acc0tquLPDs+xBhNLhG5pLyeilT05zRZp0qUfNGVf1VLUOaFr/fA4Cl+mTh2LCv0m4bcTzwZYnST+FEVcMj7OMEIwozOgTV8B3b9gTrG7YI8usqKTB/p0Q1Gk5Y0hVaXhiMMF+PGq9XNGKPNadjoPXF3i+EQjNagWlbjewwHFLKU/3iBUokUO9JC2z0/oUzQRcbTQ+oBRpDDw6JtV/fOhdrjj4kzQsIboVVgTPOuiyM09v7k6uDkFl7aaeivLCTykNh9W/lidRKd82j/JsH9Z0So1jRZ5eaCMLej6QRVa1AzIZgp4OvSUf1cvd0vUEsDBBQAAgAIAFFgVEk9PC/RwQAAAOUBAAAaAAAAdW5pdmVyc2FsL2kxOG5fcHJlc2V0cy54bWydkbEKwjAQhvc+RbjdxG6lJHUT3Bx0lpqmGmkvJZdaH9+UinSRgEMg//F9PyQnd6++Y0/jyTpUkPMtMIPaNRZvCs6n/aYARqHGpu4cGgXogO2qTNq8wKM3ZAKxWIGk4B7CUAoxTRO3NPjYQK4bQywmrl0v4ukditkUw6LC4pb2L/szgyrLGJPX0XbhgFW8x7QgjLxWMDsXjdxi60D8AhqTAEyqwVACaH0CeAwJwI8rQIrvm+ekRwrxo2KQYrWeKnsDUEsDBBQAAgAIAFFgVEmUE7MiaQAAAG4AAAAcAAAAdW5pdmVyc2FsL2xvY2FsX3NldHRpbmdzLnhtbA3MMQ6DMAxA0Z1TWN4p7daBwMZWltIDWMRFkRwbkYDg9mT7w9Nv+zMKHLylYOrw9XgisM7mgy4Of9NQvxFSJvUkpuxQDaHvqlZsJvlyzgUmWIUu3iaOJTKPFIscdhGo4VNe/8Aem666AVBLAwQUAAIACABPjJVHqQHEdvsCAACwCAAAFAAAAHVuaXZlcnNhbC9wbGF5ZXIueG1srVVNb9swDD2nQP+DoXulpB9rG9gtugLFDutQIOu2W6Daiq3FtjxJrpv++lGSv+d0K7BDApvie6TIR9q/fslS75lJxUUeoAWeI4/loYh4Hgfo8evd0QW6vjo88IuU7pj0eBSgMucGQFPkRUyFkhcawA9UJwHqGTAwI6+QXEiud8B9BtxtpONTdHgwA5dcBSjRulgSUlUV5goQeaxEWhoShUORkUIyxXLNJHFpIK/BLvXf0fDLRE70rmCqhyz0+wPXJC3Hi+IDkuoECxmT4/l8QX7cf16FCcvoEc+VpnnIkAeVnNlSPtFwey+iMmXK2Ga+S3LFtDZJWNvM10u+uMg9JcMAOYd1xpSiMVM4zWNEHJZMgP1NSlVS86gBreFVW17zWr+1eV83brZzpHMuyqeUqwSO+pDOOgn0yTCqn9nrWgU9Ngq6M0zIk+xXySWL7Ou3VozzBXIBW8XZPLGqQjiApzsaaiF3twADFdUdxG3TsGsatqCWA7fRVx0Fam67YVSXkjWlmvnPPGLiC5WSGllcaVkyn4yMNZYMwT5xV66b1DXET3SWnv1Db4zfqDU/1VudsYD/0ZhPQNTWhOcRe7nj4KNZBjXVDIptbFgXKTYxu5xU+ZT1dD0wuRzrpsBFPE1lzGAMI6op6exkH5RJqsAlLOUI2zvYC054nKTw05MM49O9NBmV20mG3sFecCrC7QS0NbdlJOM6jsTUKsgnE+vED0ulRcZfrTwHe0YvrQ7fGrnm6Kbg7cH5/I9RHMRoBnODJlaXeertq+bwwcypVp3PunCWgVphHpguC+fVzEJZjHwitqFlqm/7OTX7sAcd5Tw1HdNc30HvolrxV+ZVPDJfusWJqUnCjGYC9OHipMcA/YTtMghvTfsibkTe1AFjYt/cv61os+Xr1rmu7+uwDzV85qxyGDdTH0EdsRRlHo16iIvuI6JS2Gk3klEvZRu40eIYRCqKAJ3CQ33ny7PL7srni8sGa/N6cIFdLu9Y6XXCnYJIrev2In69G+DxN1BLAwQUAAIACABRYFRJNdvZrWgBAADzAgAAKQAAAHVuaXZlcnNhbC9za2luX2N1c3RvbWl6YXRpb25fc2V0dGluZ3MueG1sjVLbahsxEH3PV4j8gCWNbgtbg67FkIdCE/K89aphiaMtK4WEoo+vNq1x3Lq0mqeZc+YMMzp9fpySfc5lfpq+D2Wa0+dYypQe8vYKoX4/H+bl0xJzLHlzqtxPaZxfdunrvNZaNZchjcMy2hXNW4zC20NKauVUy5hhFEnmqVfIeW4b1oHrwDbMUWL7zW8SP3WXuI+pXFbtN2fonw27lONSdmmMr1s4Z7+Hzjf4uAzj1Hh5K9ga9Ti1OrYGYoRL7ivVACCQ5Y44XKXspCbIY8YxVKMoUECEc9KJSiTl0LLQiabCfCcQk4xRV6mnrRtpbRy1VUJHiG7TvOpsDcFIjBEhBJirXEAwGDU2NA0Naj0gODAgqjaaKEDBBhNY9c4Ly5GiXmBcmTGA8em4p+3en+tU/e91juf8h+DFL7iIrt7aXDBXv39elka+jU/fDkOJ6MuQ4278cB3ubm6uf3nyzb9HxmrUtvFfff0DUEsDBBQAAgAIAFFgVEmm+M3geg8AAEAkAAAXAAAAdW5pdmVyc2FsL3VuaXZlcnNhbC5wbmftWn1Ykmfbx6zcW1NXq22RaCtXz/rQyo+aZays1B5R0zUzFXJqTvxAU/wAb621tNXStC3Lz1wNUhQyUwwFLKesmVLxpSJYkSkgoiEg3CHPjW3H+/z9/vke/sHBcV6/67rO8zo/7vM8j+P8KTjQ13YZfBkMBrP19zsYAoMt9ofBrHEfLIVWPqf/OA79WaWH+B6AUfsd5BCxOH4/aj8M1lS8/F30Eoj+n1S/8HQYzK7L8rPi4O7EwmAbBP4H93+TjVZJUJe2Zhk4LzXluVYsGP2H5WkbBn8aP7JkyaEvnF2clx0I/kCx+bcLrzZeOPnJ5qMfrf/8o4MBns/OnLx3qcfGaGZyzFXvAqvaiYyxl7Gn+o+l7nCTaPkCiduxGurkA3pEAX0kj6g3KmlqNKAVuLmy3+2E5OmsetZ3y+iLv4LP3lX6TkvLR2yyPKWNUl84k/qJvzRX05d2EFo4005l/BnunDNWldWzAqJhjqsFvpMCYippi9U/lGm6ON+Bthgis7/5xunBrigLMnVnhb9l/wFnC/VBiQVed3Cl5cqPFoAFYAFYABaABWABWAAWgAVgAVgAFoAFYAFYABaABWAB+H8HXCCaZznITMtCsdf/9VqXVf5SgrJRks71phONcnJW0N7pPybTa8Dhy6HKY8owZbhyj8QO2plC0rale71pf4yt6g3Ke3v1apFv4nA5iVzzxnSHojpdxTFs8i3dJc2O0f/uCiREDlbUC+lCIsMbOjq8lcbUDV0G9s99g997gh7PqKLAx1oRiewaxXTak0xvweOS14PxNYiwKRJFW51iP5XaQFsc2e3Ucal6W2ao0Bp2JpzZCawGE3Y9zmKDkulWKrYy4YSOwnl8rOajtNPODxrjKBZWndr2SbenWCnn3emOL5VWsM4GdAZBUUfuARrFKQwmJQHeH1ZcRsltevvab2cjP3mHpLo3WysIy6qZmyFnuTJnnmebXi/HzD4azFDGIc0GLveNZiCmuMog1bOyRrSRjSPv3uxSp6iNDKkTcm66eITpVJ379rFkZE5HB0nepzpixpo8vD2xQzhAGaHuxwFJ/DYPFCaMnliluz6NzQMMtTmRwq7d1qrrzd0pfxFgsO2U5nQy0NB+cl66otDiioQK9I9+p/fjtxtKinNj9bX2wPi4de/FLz36dG+9ghuDQ2z+8KDZ576w3nT+08BQfXiyekjYotqyjj+6+mPj3NbVwZuzk8hId2mTZmBIP3AnIdHRmw0nXzsqEhDCvq7rVer4p+m8ml3oQ5UnMvuaW7ttkLMPQRJzsyhHd5gSF9CLlvyihcFe7NcaVvLmBFE7JG8E7racOmCKYsxdWfL6B8XJZlb1WwURcYUav2givYo2jlQo8ijjd9HfRt9cJNDNhXcdOvTjMlutqXbaLirrTxbnMCpCM16TWAmnC7PWuisytbJ7r454F/SvxVEWSTIMcSguR7l9G9EDlY4gxVnD7mKYUa+ogN1jYUZ7GM/dgSbNdEsWhf7kXJZx5On4uWk54xjzOdvxs3T85oyMie8Bp0B9nO85BtKL6gBXP8UXThCTkshRomYWVdRIbzxw5PwVTU8Eav9ofcA/fJpxsy/t83cX5f+cMAiDTej/lfu9fJ5XJWkOeHs/Oejz0sjnGcF768J0YDKikH9jkdgN0eYVuu74rS4dq3IRp3a6qIqjeBoj+63kNmIPekkpHOdVMboZYtCozjeD7WWYvBz9GORAj85+d0KHLT8Fd/nY76/7STDYKdeOqUdtQXhRAB3wQHXJ0bnT3WmgoxK45Cx+OaB0iWF4l3kgVgXZMbtrBRSz2PoEVbjqA+O+ysnewhX+gTlgL6Nai2emMJI5RWE45SA681fSWAzYs4vVBPZi5t6auTqzLXu227Unjes2/1aEC2NCYGHtmCExA1Mbb6SYseUFPIFMvtOcFuL84Lb8ZjYF+SSdQRUMLsbfJDwRp7W1XVwhdsMbG104edV/Wh7ru0fddJRHxTHrc0Q7SfSegKbR69OKrddi+k8zfpYbjis+HajAsQxm7oxkUM+74YwEB7n9VEqvvWlF1TVmOWnQDsc26cLbbvR4C9/LEmaWqGMZJsjpXd7srAlaD2l8R8lt+ySy8ohNaXlQhP3PD06stiWA324dd9umuLfsE0S9kf2Ir1/tpsjzwnX4iFD9xCS+NpEv5/gDmLKsK3Va5UAoUsQQxo1dFp2NBSa0GWEJhH3Xlq33dvA6d0ta0GzHNpvUnCs7thFbEOyZYM1E7YHHcehn16/ZwjpNCs0GElAXI5h7QWebVG48VoQqXq8VK09g2OVvWlwSiZImUvLdctJXPSy8Gi+VVjtmwXEj7tr0KLSIVqbvwEbQypwYVHVZ+RjBKRml2dt9CFlzEFIvQ9a/HI7/iDDe2Wz3nI5l8doi0ZJPV9th94hEdkt/X/8ww4k/qlyzBuzZo2Y0ahzX/r7Il0vzQdVpqQY9Xim7mze5/R6uwzhU1iiMi/wVUnb8+Zngs9/Byaq1rdFxkHsh6IKn8dQG5Tc4q6G5tN3zCpZq/tpC+xk8Sj6OSVVGS2gNQLcqGMxuwQ3LAnwQN0X4FtfjmuPcXGotulMpD9qRXChw78tpdd0oDK7Rhom0OrmYRxivEU3naSmYKgATf5rG43M9+FogfMlVR1Lyc59ktvYtC4PN4QH8rkyMeb0izTNZ6XNw5YshKJ7nzqPZ7vbdF4xfsO3w13xNjyLNbS0JgxTVbBworDbGYXrbnohTLNE+VU2ZxXkCqRibqcQn46b2fTBaasiIflZpBdjjO6WEkftcd+rdEF5ZeeuGP+pIKosJYi+varHFMrFVRKRhfcntsXB6ThUJ6ZMqQU7efM7D6eWi6MsuAJv/FhtFbNc/RQaBILmeM3i/0X6F/5nEXd5OxOOJM7fNu7V3TeeZ5Rb/vMF3NV9aWrpz21rYGX0AGEweOnxm3yyVxuOaXkWgRJrx2nw0PkNuwAjvI77luRdOLIerIM55k+ueP7vFEt6NCmTeOS6+w+2RVgMhPlwisAeE+7fKRHfRmatJycAFv0WR7XLDgI/52RCZSkN+b+q9X5DQsXP+o9cQekQ3bzI3lU8Vlpg64krVPiSokcJRj0BzB8tP5NNHEYyCjzrjAsTR0P5qO3iLVGwSqHQJ3hNraa0YWzH9Nm3F7XOhyb2AuL6gPKtmv1TMVNuUxMbscSBK4gLoNm15PE1ToabfOcEDbc/TWrym/M1n2kI8AexjNaPeG2JTdfZ3w8Veh5yGcYVFS5SXkrz5Z9/BPybVutCsZ+HYNd6Tcaj3Egw5qYJDfJb8tG/+C9gaZGtqvV3koMxUrhPwZryS6Ml97S4UQA5XgIVr/P92jFJrKMciVSxNlbpSUkJhNFArSFaO7t5OYNm07lylTo7pEB94b42vgsxnG6Jtv9C25EmLMO+FG6vJz7MIpw4SzkUDGJtJ5dj5mYfZUSIbo5h7SxnNbJjZdxLVzpz87b2PfCuh2q0wrY/F1Wi++8MdrSY6ESgoW49kOX1jY3wF/6kYx3R1POVc97dbLF399eaCXEVozRCgSsSIAU3FSAdXVoxkgX9s2pfmWXR80VhFdTEwhLbVXjoNJ2vluR5JI8q29+L2MKham2jTBvfLSIsDgd6mGZ6MxW8inQOPOf0sEnkN0KwNQ4UUWZsjuRDPUOGBUz2QKk9CqrwojVdt33G+lqHy4GeO95JUA7gH8pwAXEudKpzXChdeD/Gh/Vs+tXMbjUOLZk7sVEx7JI9pLjivhdLMSFaN4Ul8/wE/iQHcq3niFi+Dqo0+d9cX+VBKkL+K7GIFh3Dpdiu12qdOdVDwJZTHNNbGIkhpZEijqWw6VPaFWH038jAzYoO/KRL81aPBZtKbH9fIdZik/8J/CPTd4ofDEzN2d9+3tfg838g3Cr0EesTnWKbSKM1vBMbRZji7QLtNDQwyEOCHpY5CsK7LP5nLaphhATg2HCsFgL58BNWtFDopSxzqH1vh76kIKOHmz2nUPVc0/y0uvWHm7pzVZtPytkJCP0qTwLsH5WPyHfyQHS+bd88Klv10C61j52QQIsarDaNlRQCq3tb4wwE+XJrdfTp4y6NBs6c7A4TOFAa4vhLMzcDdhVytsnbDETEdAbaKRKwG2WPCxiPKO3wrUoFHaYOMn1pV8rr7U4wDfXqHlO73Nu96Clfxexnai7i2z/PHyrEYJ3Bgkow0ySft82et6U+K82ZuNdOPNWHOQwnv9EUomhW/sKlSsMD4RYe6eAQ7H1LHxTd5Xe6T85me660fhjJ9KD/vpOrSNY+vK7EMFWQDDd84w9CucYhoYQOrlfkRe8GJZpnO+5rfvTv2sY3cdYOHr2w+z57T0rh8vVjJNgpok6x3o67FNi+Hc0M/ewEF8ugqnibtGLuB8oaGY9fV5lFXMlm4mSvvLTyx3NkjQBbUuxR2kk2uJmCHaYx/k8SQl750144kuRg9KzaWbt1neBxULWjxOMM/K9bdZLhEcOrsfzSM+yKNndnDdqGr/uEy7QXVgyheZOH7OqlnLW7Y0Ozw93WWkr7NUittdSRONIGvfG/Y1fdmdkDa6pJlQ7L+fYu9zB69LeaETkFqsIHB7Ou5Jdd1tMmLck8aKWG3dLlrx/YUS3G3vOT1M/dDVpO7vDGBR9XLK6uvhsmv6x2llmL0pG67TiR15amiULzUSsqwDfKr0mFh6M2iHHwWoR0FLH2su0kAHzhLU9LbUUfPgChuWWikXn7VQ32i5/6EABVuD4PpKDJKAkbpSeH+dT1FWd9zgzR6l9ARINb8FljkTG+ZQIReU2AMgU7DRksZJbFWGPOIAJCaaNryQttZIY65uGgYR2BV1kudshH5U9hqcod+av5Fze2zBmeOQ7F0tPl7ai++wy8H6kcu2w/E7BrG5YPiZutHyYu/4nKgdkFinzd1bhpWWaGyNDHW+8+AgK65BlHjCoOlRim6ye0rjxR5OzIvpY17CVoZRZ9+GVTkPMpA/8S0I7MYYLdrXpp+VlZcvCM2RCZ053VYpkuuizOGH3DrOLeyXnoiPyRDmoz8V+lwHI09ZxyMv5o7ugWz5pYf8c2N+P6eurTE8gS0ZVJF9Xnph5sJ/LGrfPGHCqXnlVyTEoMkrj0QtemKBZasK3WYeqfhqi2tTXO+bUd9r4KRAIegF5kr5/vHV1JLbzRtGd4543tIW0I0G0Xsnv+aX9GzzYj/nV+h975IsnSfL44ei7pd0OwX0mUpxP6ehqkn+NmrD5fC5zQ15glpzlhV2vr59d8sszT6AsmkGVb+weWl4+8kCgtr/0OBB6kHTv7wH1BLAwQUAAIACABSYFRJKwvAbUoAAABrAAAAGwAAAHVuaXZlcnNhbC91bml2ZXJzYWwucG5nLnhtbLOxr8jNUShLLSrOzM+zVTLUM1Cyt+PlsikoSi3LTC1XqACKGekZQICSQiUqtzwzpSQDKGRgbowQzEjNTM8osVWyMDCFC+oDzQQAUEsBAgAAFAACAAgAUWBUSR+RIzcNBQAAYRIAAB0AAAAAAAAAAQAAAAAAAAAAAHVuaXZlcnNhbC9jb21tb25fbWVzc2FnZXMubG5nUEsBAgAAFAACAAgAUWBUST0bQcONAwAASw0AACcAAAAAAAAAAQAAAAAASAUAAHVuaXZlcnNhbC9mbGFzaF9wdWJsaXNoaW5nX3NldHRpbmdzLnhtbFBLAQIAABQAAgAIAFFgVEluljMmtAIAAFwKAAAhAAAAAAAAAAEAAAAAABoJAAB1bml2ZXJzYWwvZmxhc2hfc2tpbl9zZXR0aW5ncy54bWxQSwECAAAUAAIACABRYFRJ90YhX3gDAADcDAAAJgAAAAAAAAABAAAAAAANDAAAdW5pdmVyc2FsL2h0bWxfcHVibGlzaGluZ19zZXR0aW5ncy54bWxQSwECAAAUAAIACABRYFRJ9PUhd50BAAAmBgAAHwAAAAAAAAABAAAAAADJDwAAdW5pdmVyc2FsL2h0bWxfc2tpbl9zZXR0aW5ncy5qc1BLAQIAABQAAgAIAFFgVEk9PC/RwQAAAOUBAAAaAAAAAAAAAAEAAAAAAKMRAAB1bml2ZXJzYWwvaTE4bl9wcmVzZXRzLnhtbFBLAQIAABQAAgAIAFFgVEmUE7MiaQAAAG4AAAAcAAAAAAAAAAEAAAAAAJwSAAB1bml2ZXJzYWwvbG9jYWxfc2V0dGluZ3MueG1sUEsBAgAAFAACAAgAT4yVR6kBxHb7AgAAsAgAABQAAAAAAAAAAQAAAAAAPxMAAHVuaXZlcnNhbC9wbGF5ZXIueG1sUEsBAgAAFAACAAgAUWBUSTXb2a1oAQAA8wIAACkAAAAAAAAAAQAAAAAAbBYAAHVuaXZlcnNhbC9za2luX2N1c3RvbWl6YXRpb25fc2V0dGluZ3MueG1sUEsBAgAAFAACAAgAUWBUSab4zeB6DwAAQCQAABcAAAAAAAAAAAAAAAAAGxgAAHVuaXZlcnNhbC91bml2ZXJzYWwucG5nUEsBAgAAFAACAAgAUmBUSSsLwG1KAAAAawAAABsAAAAAAAAAAQAAAAAAyicAAHVuaXZlcnNhbC91bml2ZXJzYWwucG5nLnhtbFBLBQYAAAAACwALAEkDAABNKAAAAAA="/>
  <p:tag name="ISPRING_PRESENTATION_TITLE" val="decouverte"/>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496</TotalTime>
  <Words>1059</Words>
  <Application>Microsoft Office PowerPoint</Application>
  <PresentationFormat>Grand écran</PresentationFormat>
  <Paragraphs>246</Paragraphs>
  <Slides>42</Slides>
  <Notes>42</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42</vt:i4>
      </vt:variant>
    </vt:vector>
  </HeadingPairs>
  <TitlesOfParts>
    <vt:vector size="46" baseType="lpstr">
      <vt:lpstr>Arial</vt:lpstr>
      <vt:lpstr>Calibri</vt:lpstr>
      <vt:lpstr>Calibri Light</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Océane a entamé. Noémie est donc l’endormi. Tu occupes la place de Simon  (Tu es donc assis en Sud et joue pour Noémie)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decouverte</dc:title>
  <dc:creator>Michel Gouy</dc:creator>
  <cp:lastModifiedBy>vincent j</cp:lastModifiedBy>
  <cp:revision>76</cp:revision>
  <dcterms:created xsi:type="dcterms:W3CDTF">2020-11-15T17:13:31Z</dcterms:created>
  <dcterms:modified xsi:type="dcterms:W3CDTF">2021-01-30T17:50:22Z</dcterms:modified>
</cp:coreProperties>
</file>